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2" r:id="rId2"/>
  </p:sldMasterIdLst>
  <p:notesMasterIdLst>
    <p:notesMasterId r:id="rId53"/>
  </p:notesMasterIdLst>
  <p:handoutMasterIdLst>
    <p:handoutMasterId r:id="rId54"/>
  </p:handoutMasterIdLst>
  <p:sldIdLst>
    <p:sldId id="1653" r:id="rId3"/>
    <p:sldId id="10387" r:id="rId4"/>
    <p:sldId id="10388" r:id="rId5"/>
    <p:sldId id="10389" r:id="rId6"/>
    <p:sldId id="10364" r:id="rId7"/>
    <p:sldId id="10363" r:id="rId8"/>
    <p:sldId id="10365" r:id="rId9"/>
    <p:sldId id="10253" r:id="rId10"/>
    <p:sldId id="10345" r:id="rId11"/>
    <p:sldId id="10277" r:id="rId12"/>
    <p:sldId id="10324" r:id="rId13"/>
    <p:sldId id="10325" r:id="rId14"/>
    <p:sldId id="10347" r:id="rId15"/>
    <p:sldId id="10348" r:id="rId16"/>
    <p:sldId id="10326" r:id="rId17"/>
    <p:sldId id="10349" r:id="rId18"/>
    <p:sldId id="10327" r:id="rId19"/>
    <p:sldId id="10350" r:id="rId20"/>
    <p:sldId id="10328" r:id="rId21"/>
    <p:sldId id="10390" r:id="rId22"/>
    <p:sldId id="10231" r:id="rId23"/>
    <p:sldId id="10322" r:id="rId24"/>
    <p:sldId id="10323" r:id="rId25"/>
    <p:sldId id="10392" r:id="rId26"/>
    <p:sldId id="10351" r:id="rId27"/>
    <p:sldId id="10366" r:id="rId28"/>
    <p:sldId id="10330" r:id="rId29"/>
    <p:sldId id="10331" r:id="rId30"/>
    <p:sldId id="10332" r:id="rId31"/>
    <p:sldId id="10376" r:id="rId32"/>
    <p:sldId id="10391" r:id="rId33"/>
    <p:sldId id="10333" r:id="rId34"/>
    <p:sldId id="10337" r:id="rId35"/>
    <p:sldId id="10354" r:id="rId36"/>
    <p:sldId id="10369" r:id="rId37"/>
    <p:sldId id="10393" r:id="rId38"/>
    <p:sldId id="10338" r:id="rId39"/>
    <p:sldId id="10339" r:id="rId40"/>
    <p:sldId id="10372" r:id="rId41"/>
    <p:sldId id="10340" r:id="rId42"/>
    <p:sldId id="10374" r:id="rId43"/>
    <p:sldId id="10370" r:id="rId44"/>
    <p:sldId id="10371" r:id="rId45"/>
    <p:sldId id="10357" r:id="rId46"/>
    <p:sldId id="10378" r:id="rId47"/>
    <p:sldId id="10394" r:id="rId48"/>
    <p:sldId id="10379" r:id="rId49"/>
    <p:sldId id="10380" r:id="rId50"/>
    <p:sldId id="10341" r:id="rId51"/>
    <p:sldId id="515" r:id="rId52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">
          <p15:clr>
            <a:srgbClr val="A4A3A4"/>
          </p15:clr>
        </p15:guide>
        <p15:guide id="2" orient="horz" pos="4130">
          <p15:clr>
            <a:srgbClr val="A4A3A4"/>
          </p15:clr>
        </p15:guide>
        <p15:guide id="3" pos="4066">
          <p15:clr>
            <a:srgbClr val="A4A3A4"/>
          </p15:clr>
        </p15:guide>
        <p15:guide id="4" pos="557">
          <p15:clr>
            <a:srgbClr val="A4A3A4"/>
          </p15:clr>
        </p15:guide>
        <p15:guide id="5" pos="7430">
          <p15:clr>
            <a:srgbClr val="A4A3A4"/>
          </p15:clr>
        </p15:guide>
        <p15:guide id="6" pos="6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MO用" lastIdx="3" clrIdx="0">
    <p:extLst>
      <p:ext uri="{19B8F6BF-5375-455C-9EA6-DF929625EA0E}">
        <p15:presenceInfo xmlns:p15="http://schemas.microsoft.com/office/powerpoint/2012/main" userId="Microsoft Office 用户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B700"/>
    <a:srgbClr val="E2D7C3"/>
    <a:srgbClr val="E5DAC9"/>
    <a:srgbClr val="FFC600"/>
    <a:srgbClr val="953D19"/>
    <a:srgbClr val="CC936B"/>
    <a:srgbClr val="CD763D"/>
    <a:srgbClr val="7F1513"/>
    <a:srgbClr val="F89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95290" autoAdjust="0"/>
  </p:normalViewPr>
  <p:slideViewPr>
    <p:cSldViewPr>
      <p:cViewPr varScale="1">
        <p:scale>
          <a:sx n="88" d="100"/>
          <a:sy n="88" d="100"/>
        </p:scale>
        <p:origin x="192" y="632"/>
      </p:cViewPr>
      <p:guideLst>
        <p:guide orient="horz" pos="304"/>
        <p:guide orient="horz" pos="4130"/>
        <p:guide pos="4066"/>
        <p:guide pos="557"/>
        <p:guide pos="7430"/>
        <p:guide pos="696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282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B9B7E4-03CD-B345-BE71-2AAC6C9AC233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19BEBF9-B557-E44C-BB8D-1C759A00E503}">
      <dgm:prSet phldrT="[文本]"/>
      <dgm:spPr/>
      <dgm:t>
        <a:bodyPr/>
        <a:lstStyle/>
        <a:p>
          <a:r>
            <a:rPr lang="zh-CN" altLang="en-US" dirty="0"/>
            <a:t>安装</a:t>
          </a:r>
        </a:p>
      </dgm:t>
    </dgm:pt>
    <dgm:pt modelId="{F110F0A2-DC73-9343-995C-864E6430E856}" type="parTrans" cxnId="{B3FD2208-8E33-B545-962D-6F495527D24F}">
      <dgm:prSet/>
      <dgm:spPr/>
      <dgm:t>
        <a:bodyPr/>
        <a:lstStyle/>
        <a:p>
          <a:endParaRPr lang="zh-CN" altLang="en-US"/>
        </a:p>
      </dgm:t>
    </dgm:pt>
    <dgm:pt modelId="{1AC307FD-80E0-D44A-AD8C-D5F98884FA32}" type="sibTrans" cxnId="{B3FD2208-8E33-B545-962D-6F495527D24F}">
      <dgm:prSet/>
      <dgm:spPr/>
      <dgm:t>
        <a:bodyPr/>
        <a:lstStyle/>
        <a:p>
          <a:endParaRPr lang="zh-CN" altLang="en-US"/>
        </a:p>
      </dgm:t>
    </dgm:pt>
    <dgm:pt modelId="{F3B34D96-ADD9-584B-8036-CCE4A3C0BF0F}">
      <dgm:prSet phldrT="[文本]"/>
      <dgm:spPr>
        <a:solidFill>
          <a:schemeClr val="bg1"/>
        </a:solidFill>
      </dgm:spPr>
      <dgm:t>
        <a:bodyPr/>
        <a:lstStyle/>
        <a:p>
          <a:r>
            <a:rPr lang="zh-CN" altLang="en-US" b="1" dirty="0">
              <a:solidFill>
                <a:srgbClr val="FF0000"/>
              </a:solidFill>
            </a:rPr>
            <a:t>单机</a:t>
          </a:r>
          <a:endParaRPr lang="en-US" altLang="zh-CN" b="1" dirty="0">
            <a:solidFill>
              <a:srgbClr val="FF0000"/>
            </a:solidFill>
          </a:endParaRPr>
        </a:p>
        <a:p>
          <a:r>
            <a:rPr lang="zh-CN" dirty="0"/>
            <a:t>一个</a:t>
          </a:r>
          <a:r>
            <a:rPr lang="en-US" dirty="0"/>
            <a:t>zookeeper</a:t>
          </a:r>
          <a:r>
            <a:rPr lang="zh-CN" dirty="0"/>
            <a:t>进程</a:t>
          </a:r>
          <a:endParaRPr lang="zh-CN" altLang="en-US" dirty="0"/>
        </a:p>
      </dgm:t>
    </dgm:pt>
    <dgm:pt modelId="{E96C658D-67F0-2744-A919-E250D28E00AA}" type="parTrans" cxnId="{DA0C8EE4-6850-964E-BDE6-353FF38C78B8}">
      <dgm:prSet/>
      <dgm:spPr/>
      <dgm:t>
        <a:bodyPr/>
        <a:lstStyle/>
        <a:p>
          <a:endParaRPr lang="zh-CN" altLang="en-US"/>
        </a:p>
      </dgm:t>
    </dgm:pt>
    <dgm:pt modelId="{3E7AD33B-754D-3F47-8493-BEA08CA82EF5}" type="sibTrans" cxnId="{DA0C8EE4-6850-964E-BDE6-353FF38C78B8}">
      <dgm:prSet/>
      <dgm:spPr/>
      <dgm:t>
        <a:bodyPr/>
        <a:lstStyle/>
        <a:p>
          <a:endParaRPr lang="zh-CN" altLang="en-US"/>
        </a:p>
      </dgm:t>
    </dgm:pt>
    <dgm:pt modelId="{D145C2E6-7E4D-5148-BC3A-281EDE9BBC7E}">
      <dgm:prSet phldrT="[文本]"/>
      <dgm:spPr/>
      <dgm:t>
        <a:bodyPr/>
        <a:lstStyle/>
        <a:p>
          <a:r>
            <a:rPr lang="zh-CN" altLang="en-US" b="1" dirty="0">
              <a:solidFill>
                <a:srgbClr val="FF0000"/>
              </a:solidFill>
            </a:rPr>
            <a:t>伪分布</a:t>
          </a:r>
          <a:endParaRPr lang="en-US" altLang="zh-CN" b="1" dirty="0">
            <a:solidFill>
              <a:srgbClr val="FF0000"/>
            </a:solidFill>
          </a:endParaRPr>
        </a:p>
        <a:p>
          <a:r>
            <a:rPr lang="zh-CN" dirty="0"/>
            <a:t>多个</a:t>
          </a:r>
          <a:r>
            <a:rPr lang="en-US" dirty="0"/>
            <a:t>zookeeper</a:t>
          </a:r>
          <a:r>
            <a:rPr lang="zh-CN" dirty="0"/>
            <a:t>进程在一个机器里</a:t>
          </a:r>
          <a:endParaRPr lang="zh-CN" altLang="en-US" dirty="0"/>
        </a:p>
      </dgm:t>
    </dgm:pt>
    <dgm:pt modelId="{D61DD4DB-677B-8E46-8F28-252585669AEF}" type="parTrans" cxnId="{51069327-E7CB-C545-90B3-FB8571A04574}">
      <dgm:prSet/>
      <dgm:spPr/>
      <dgm:t>
        <a:bodyPr/>
        <a:lstStyle/>
        <a:p>
          <a:endParaRPr lang="zh-CN" altLang="en-US"/>
        </a:p>
      </dgm:t>
    </dgm:pt>
    <dgm:pt modelId="{184E9EEE-D859-B545-9771-3AE78AC13F2B}" type="sibTrans" cxnId="{51069327-E7CB-C545-90B3-FB8571A04574}">
      <dgm:prSet/>
      <dgm:spPr/>
      <dgm:t>
        <a:bodyPr/>
        <a:lstStyle/>
        <a:p>
          <a:endParaRPr lang="zh-CN" altLang="en-US"/>
        </a:p>
      </dgm:t>
    </dgm:pt>
    <dgm:pt modelId="{582646F5-483F-DB44-A334-404DDC944249}">
      <dgm:prSet phldrT="[文本]"/>
      <dgm:spPr/>
      <dgm:t>
        <a:bodyPr/>
        <a:lstStyle/>
        <a:p>
          <a:r>
            <a:rPr lang="zh-CN" altLang="en-US" b="1" dirty="0"/>
            <a:t>完全分布</a:t>
          </a:r>
          <a:endParaRPr lang="en-US" altLang="zh-CN" b="1" dirty="0"/>
        </a:p>
        <a:p>
          <a:r>
            <a:rPr lang="zh-CN" dirty="0"/>
            <a:t>多个</a:t>
          </a:r>
          <a:r>
            <a:rPr lang="en-US" dirty="0"/>
            <a:t>zookeeper</a:t>
          </a:r>
          <a:r>
            <a:rPr lang="zh-CN" dirty="0"/>
            <a:t>进程分布到多台机器（容器）里</a:t>
          </a:r>
          <a:endParaRPr lang="zh-CN" altLang="en-US" dirty="0"/>
        </a:p>
      </dgm:t>
    </dgm:pt>
    <dgm:pt modelId="{87768A1B-7CDE-D342-983C-C795297188B4}" type="parTrans" cxnId="{F8EB1AC3-5197-5C49-8F88-B79729114389}">
      <dgm:prSet/>
      <dgm:spPr/>
      <dgm:t>
        <a:bodyPr/>
        <a:lstStyle/>
        <a:p>
          <a:endParaRPr lang="zh-CN" altLang="en-US"/>
        </a:p>
      </dgm:t>
    </dgm:pt>
    <dgm:pt modelId="{65320F92-47AD-3141-AEF7-942F95525C7E}" type="sibTrans" cxnId="{F8EB1AC3-5197-5C49-8F88-B79729114389}">
      <dgm:prSet/>
      <dgm:spPr/>
      <dgm:t>
        <a:bodyPr/>
        <a:lstStyle/>
        <a:p>
          <a:endParaRPr lang="zh-CN" altLang="en-US"/>
        </a:p>
      </dgm:t>
    </dgm:pt>
    <dgm:pt modelId="{1B2F96A1-8904-7045-AAC7-33EB94B04FA4}" type="pres">
      <dgm:prSet presAssocID="{D9B9B7E4-03CD-B345-BE71-2AAC6C9AC233}" presName="vert0" presStyleCnt="0">
        <dgm:presLayoutVars>
          <dgm:dir/>
          <dgm:animOne val="branch"/>
          <dgm:animLvl val="lvl"/>
        </dgm:presLayoutVars>
      </dgm:prSet>
      <dgm:spPr/>
    </dgm:pt>
    <dgm:pt modelId="{246BFA6F-C4B9-644E-9112-A4F6E6D81E9A}" type="pres">
      <dgm:prSet presAssocID="{219BEBF9-B557-E44C-BB8D-1C759A00E503}" presName="thickLine" presStyleLbl="alignNode1" presStyleIdx="0" presStyleCnt="1"/>
      <dgm:spPr/>
    </dgm:pt>
    <dgm:pt modelId="{3F3A2279-9692-2445-B40C-518033912660}" type="pres">
      <dgm:prSet presAssocID="{219BEBF9-B557-E44C-BB8D-1C759A00E503}" presName="horz1" presStyleCnt="0"/>
      <dgm:spPr/>
    </dgm:pt>
    <dgm:pt modelId="{74A11A0A-EF27-2840-BCA5-FB0660DF1EF2}" type="pres">
      <dgm:prSet presAssocID="{219BEBF9-B557-E44C-BB8D-1C759A00E503}" presName="tx1" presStyleLbl="revTx" presStyleIdx="0" presStyleCnt="4"/>
      <dgm:spPr/>
    </dgm:pt>
    <dgm:pt modelId="{DFE05D5C-9326-2940-BB28-BEC520F081F7}" type="pres">
      <dgm:prSet presAssocID="{219BEBF9-B557-E44C-BB8D-1C759A00E503}" presName="vert1" presStyleCnt="0"/>
      <dgm:spPr/>
    </dgm:pt>
    <dgm:pt modelId="{9429DB42-F9CC-C142-B654-9AC0264332E2}" type="pres">
      <dgm:prSet presAssocID="{F3B34D96-ADD9-584B-8036-CCE4A3C0BF0F}" presName="vertSpace2a" presStyleCnt="0"/>
      <dgm:spPr/>
    </dgm:pt>
    <dgm:pt modelId="{8145FCDF-F50D-CA4B-84FB-0F4B55454D95}" type="pres">
      <dgm:prSet presAssocID="{F3B34D96-ADD9-584B-8036-CCE4A3C0BF0F}" presName="horz2" presStyleCnt="0"/>
      <dgm:spPr/>
    </dgm:pt>
    <dgm:pt modelId="{F5F7AC69-49DF-FE44-83F5-8D47E0A6FF73}" type="pres">
      <dgm:prSet presAssocID="{F3B34D96-ADD9-584B-8036-CCE4A3C0BF0F}" presName="horzSpace2" presStyleCnt="0"/>
      <dgm:spPr/>
    </dgm:pt>
    <dgm:pt modelId="{006193F8-1FD8-004D-8BF8-320FD4C6750A}" type="pres">
      <dgm:prSet presAssocID="{F3B34D96-ADD9-584B-8036-CCE4A3C0BF0F}" presName="tx2" presStyleLbl="revTx" presStyleIdx="1" presStyleCnt="4"/>
      <dgm:spPr/>
    </dgm:pt>
    <dgm:pt modelId="{596F43D2-3929-A64F-9871-3A54DE894E27}" type="pres">
      <dgm:prSet presAssocID="{F3B34D96-ADD9-584B-8036-CCE4A3C0BF0F}" presName="vert2" presStyleCnt="0"/>
      <dgm:spPr/>
    </dgm:pt>
    <dgm:pt modelId="{5D3816B2-BB1C-5541-B4DC-AB65210689AE}" type="pres">
      <dgm:prSet presAssocID="{F3B34D96-ADD9-584B-8036-CCE4A3C0BF0F}" presName="thinLine2b" presStyleLbl="callout" presStyleIdx="0" presStyleCnt="3"/>
      <dgm:spPr/>
    </dgm:pt>
    <dgm:pt modelId="{3C2D257E-B32E-6D40-AC83-0F9D81939E2F}" type="pres">
      <dgm:prSet presAssocID="{F3B34D96-ADD9-584B-8036-CCE4A3C0BF0F}" presName="vertSpace2b" presStyleCnt="0"/>
      <dgm:spPr/>
    </dgm:pt>
    <dgm:pt modelId="{09DE488B-01F0-7D4E-A8CA-08E7E246C85D}" type="pres">
      <dgm:prSet presAssocID="{D145C2E6-7E4D-5148-BC3A-281EDE9BBC7E}" presName="horz2" presStyleCnt="0"/>
      <dgm:spPr/>
    </dgm:pt>
    <dgm:pt modelId="{0C72C084-F574-D645-97AC-027030F80DE2}" type="pres">
      <dgm:prSet presAssocID="{D145C2E6-7E4D-5148-BC3A-281EDE9BBC7E}" presName="horzSpace2" presStyleCnt="0"/>
      <dgm:spPr/>
    </dgm:pt>
    <dgm:pt modelId="{54786BE8-44C8-B340-9029-EA69B4C6A7CE}" type="pres">
      <dgm:prSet presAssocID="{D145C2E6-7E4D-5148-BC3A-281EDE9BBC7E}" presName="tx2" presStyleLbl="revTx" presStyleIdx="2" presStyleCnt="4"/>
      <dgm:spPr/>
    </dgm:pt>
    <dgm:pt modelId="{95132F8D-0B5F-1543-9081-7929B08424B8}" type="pres">
      <dgm:prSet presAssocID="{D145C2E6-7E4D-5148-BC3A-281EDE9BBC7E}" presName="vert2" presStyleCnt="0"/>
      <dgm:spPr/>
    </dgm:pt>
    <dgm:pt modelId="{0141067E-3F94-D247-9FF5-56284570A6C1}" type="pres">
      <dgm:prSet presAssocID="{D145C2E6-7E4D-5148-BC3A-281EDE9BBC7E}" presName="thinLine2b" presStyleLbl="callout" presStyleIdx="1" presStyleCnt="3"/>
      <dgm:spPr/>
    </dgm:pt>
    <dgm:pt modelId="{8AF6F08B-EF44-1548-A7B8-CC9C725A8BB7}" type="pres">
      <dgm:prSet presAssocID="{D145C2E6-7E4D-5148-BC3A-281EDE9BBC7E}" presName="vertSpace2b" presStyleCnt="0"/>
      <dgm:spPr/>
    </dgm:pt>
    <dgm:pt modelId="{3CA74224-795A-D441-9821-459AEB38677B}" type="pres">
      <dgm:prSet presAssocID="{582646F5-483F-DB44-A334-404DDC944249}" presName="horz2" presStyleCnt="0"/>
      <dgm:spPr/>
    </dgm:pt>
    <dgm:pt modelId="{091D0E86-4F98-424D-85AD-8BA3A0F2E874}" type="pres">
      <dgm:prSet presAssocID="{582646F5-483F-DB44-A334-404DDC944249}" presName="horzSpace2" presStyleCnt="0"/>
      <dgm:spPr/>
    </dgm:pt>
    <dgm:pt modelId="{E98AA354-697A-D546-B204-56E3BBB948E3}" type="pres">
      <dgm:prSet presAssocID="{582646F5-483F-DB44-A334-404DDC944249}" presName="tx2" presStyleLbl="revTx" presStyleIdx="3" presStyleCnt="4"/>
      <dgm:spPr/>
    </dgm:pt>
    <dgm:pt modelId="{34A80C40-451E-4F4B-B47A-F1A0313CA468}" type="pres">
      <dgm:prSet presAssocID="{582646F5-483F-DB44-A334-404DDC944249}" presName="vert2" presStyleCnt="0"/>
      <dgm:spPr/>
    </dgm:pt>
    <dgm:pt modelId="{BBAA0981-81F0-6945-884B-1854EFF3A7BC}" type="pres">
      <dgm:prSet presAssocID="{582646F5-483F-DB44-A334-404DDC944249}" presName="thinLine2b" presStyleLbl="callout" presStyleIdx="2" presStyleCnt="3"/>
      <dgm:spPr/>
    </dgm:pt>
    <dgm:pt modelId="{12DDF251-3A9D-084F-B467-A1D528838559}" type="pres">
      <dgm:prSet presAssocID="{582646F5-483F-DB44-A334-404DDC944249}" presName="vertSpace2b" presStyleCnt="0"/>
      <dgm:spPr/>
    </dgm:pt>
  </dgm:ptLst>
  <dgm:cxnLst>
    <dgm:cxn modelId="{B3FD2208-8E33-B545-962D-6F495527D24F}" srcId="{D9B9B7E4-03CD-B345-BE71-2AAC6C9AC233}" destId="{219BEBF9-B557-E44C-BB8D-1C759A00E503}" srcOrd="0" destOrd="0" parTransId="{F110F0A2-DC73-9343-995C-864E6430E856}" sibTransId="{1AC307FD-80E0-D44A-AD8C-D5F98884FA32}"/>
    <dgm:cxn modelId="{51069327-E7CB-C545-90B3-FB8571A04574}" srcId="{219BEBF9-B557-E44C-BB8D-1C759A00E503}" destId="{D145C2E6-7E4D-5148-BC3A-281EDE9BBC7E}" srcOrd="1" destOrd="0" parTransId="{D61DD4DB-677B-8E46-8F28-252585669AEF}" sibTransId="{184E9EEE-D859-B545-9771-3AE78AC13F2B}"/>
    <dgm:cxn modelId="{079E012C-FF6C-1C43-AB30-94318ABD7834}" type="presOf" srcId="{582646F5-483F-DB44-A334-404DDC944249}" destId="{E98AA354-697A-D546-B204-56E3BBB948E3}" srcOrd="0" destOrd="0" presId="urn:microsoft.com/office/officeart/2008/layout/LinedList"/>
    <dgm:cxn modelId="{88E632AD-9C0A-754A-A32A-816C6496C3BD}" type="presOf" srcId="{D9B9B7E4-03CD-B345-BE71-2AAC6C9AC233}" destId="{1B2F96A1-8904-7045-AAC7-33EB94B04FA4}" srcOrd="0" destOrd="0" presId="urn:microsoft.com/office/officeart/2008/layout/LinedList"/>
    <dgm:cxn modelId="{F8EB1AC3-5197-5C49-8F88-B79729114389}" srcId="{219BEBF9-B557-E44C-BB8D-1C759A00E503}" destId="{582646F5-483F-DB44-A334-404DDC944249}" srcOrd="2" destOrd="0" parTransId="{87768A1B-7CDE-D342-983C-C795297188B4}" sibTransId="{65320F92-47AD-3141-AEF7-942F95525C7E}"/>
    <dgm:cxn modelId="{5F63A6C8-02F8-8C40-ABF6-7958CD2A0837}" type="presOf" srcId="{D145C2E6-7E4D-5148-BC3A-281EDE9BBC7E}" destId="{54786BE8-44C8-B340-9029-EA69B4C6A7CE}" srcOrd="0" destOrd="0" presId="urn:microsoft.com/office/officeart/2008/layout/LinedList"/>
    <dgm:cxn modelId="{8F1BB5D1-300C-6042-90BF-EDE0366732D5}" type="presOf" srcId="{F3B34D96-ADD9-584B-8036-CCE4A3C0BF0F}" destId="{006193F8-1FD8-004D-8BF8-320FD4C6750A}" srcOrd="0" destOrd="0" presId="urn:microsoft.com/office/officeart/2008/layout/LinedList"/>
    <dgm:cxn modelId="{DA0C8EE4-6850-964E-BDE6-353FF38C78B8}" srcId="{219BEBF9-B557-E44C-BB8D-1C759A00E503}" destId="{F3B34D96-ADD9-584B-8036-CCE4A3C0BF0F}" srcOrd="0" destOrd="0" parTransId="{E96C658D-67F0-2744-A919-E250D28E00AA}" sibTransId="{3E7AD33B-754D-3F47-8493-BEA08CA82EF5}"/>
    <dgm:cxn modelId="{0C01A3EF-6D99-8E42-8EF4-01A7D6C701DA}" type="presOf" srcId="{219BEBF9-B557-E44C-BB8D-1C759A00E503}" destId="{74A11A0A-EF27-2840-BCA5-FB0660DF1EF2}" srcOrd="0" destOrd="0" presId="urn:microsoft.com/office/officeart/2008/layout/LinedList"/>
    <dgm:cxn modelId="{305DD14F-6219-8143-9663-E3826A48427E}" type="presParOf" srcId="{1B2F96A1-8904-7045-AAC7-33EB94B04FA4}" destId="{246BFA6F-C4B9-644E-9112-A4F6E6D81E9A}" srcOrd="0" destOrd="0" presId="urn:microsoft.com/office/officeart/2008/layout/LinedList"/>
    <dgm:cxn modelId="{A1506CC0-9441-7A46-868D-9FCBF8FFB7E7}" type="presParOf" srcId="{1B2F96A1-8904-7045-AAC7-33EB94B04FA4}" destId="{3F3A2279-9692-2445-B40C-518033912660}" srcOrd="1" destOrd="0" presId="urn:microsoft.com/office/officeart/2008/layout/LinedList"/>
    <dgm:cxn modelId="{215B8A95-71CF-1842-81AD-478B95A44C4C}" type="presParOf" srcId="{3F3A2279-9692-2445-B40C-518033912660}" destId="{74A11A0A-EF27-2840-BCA5-FB0660DF1EF2}" srcOrd="0" destOrd="0" presId="urn:microsoft.com/office/officeart/2008/layout/LinedList"/>
    <dgm:cxn modelId="{24DF284E-7FC7-2149-9B2D-173E3A894074}" type="presParOf" srcId="{3F3A2279-9692-2445-B40C-518033912660}" destId="{DFE05D5C-9326-2940-BB28-BEC520F081F7}" srcOrd="1" destOrd="0" presId="urn:microsoft.com/office/officeart/2008/layout/LinedList"/>
    <dgm:cxn modelId="{2CA0C28A-0EFB-AC4D-9111-5EFAB19C2736}" type="presParOf" srcId="{DFE05D5C-9326-2940-BB28-BEC520F081F7}" destId="{9429DB42-F9CC-C142-B654-9AC0264332E2}" srcOrd="0" destOrd="0" presId="urn:microsoft.com/office/officeart/2008/layout/LinedList"/>
    <dgm:cxn modelId="{285A76EA-ACB7-B841-8EE8-42CF1EEF8916}" type="presParOf" srcId="{DFE05D5C-9326-2940-BB28-BEC520F081F7}" destId="{8145FCDF-F50D-CA4B-84FB-0F4B55454D95}" srcOrd="1" destOrd="0" presId="urn:microsoft.com/office/officeart/2008/layout/LinedList"/>
    <dgm:cxn modelId="{E92D308E-EBDF-7A47-A9B8-2E828883626A}" type="presParOf" srcId="{8145FCDF-F50D-CA4B-84FB-0F4B55454D95}" destId="{F5F7AC69-49DF-FE44-83F5-8D47E0A6FF73}" srcOrd="0" destOrd="0" presId="urn:microsoft.com/office/officeart/2008/layout/LinedList"/>
    <dgm:cxn modelId="{A857FF88-BA8D-594F-A0C0-53A67E946804}" type="presParOf" srcId="{8145FCDF-F50D-CA4B-84FB-0F4B55454D95}" destId="{006193F8-1FD8-004D-8BF8-320FD4C6750A}" srcOrd="1" destOrd="0" presId="urn:microsoft.com/office/officeart/2008/layout/LinedList"/>
    <dgm:cxn modelId="{474C87A7-AD06-A34A-B391-0C8C19C581DB}" type="presParOf" srcId="{8145FCDF-F50D-CA4B-84FB-0F4B55454D95}" destId="{596F43D2-3929-A64F-9871-3A54DE894E27}" srcOrd="2" destOrd="0" presId="urn:microsoft.com/office/officeart/2008/layout/LinedList"/>
    <dgm:cxn modelId="{9EDE8806-3903-794D-B701-FD45CF184CA3}" type="presParOf" srcId="{DFE05D5C-9326-2940-BB28-BEC520F081F7}" destId="{5D3816B2-BB1C-5541-B4DC-AB65210689AE}" srcOrd="2" destOrd="0" presId="urn:microsoft.com/office/officeart/2008/layout/LinedList"/>
    <dgm:cxn modelId="{F142A697-0BF9-AD4C-BA5C-3CF217F25F99}" type="presParOf" srcId="{DFE05D5C-9326-2940-BB28-BEC520F081F7}" destId="{3C2D257E-B32E-6D40-AC83-0F9D81939E2F}" srcOrd="3" destOrd="0" presId="urn:microsoft.com/office/officeart/2008/layout/LinedList"/>
    <dgm:cxn modelId="{21424FC6-4BCB-ED43-B1A1-7B4223AA259C}" type="presParOf" srcId="{DFE05D5C-9326-2940-BB28-BEC520F081F7}" destId="{09DE488B-01F0-7D4E-A8CA-08E7E246C85D}" srcOrd="4" destOrd="0" presId="urn:microsoft.com/office/officeart/2008/layout/LinedList"/>
    <dgm:cxn modelId="{A987617E-4118-9E41-A38D-813A4EC3272A}" type="presParOf" srcId="{09DE488B-01F0-7D4E-A8CA-08E7E246C85D}" destId="{0C72C084-F574-D645-97AC-027030F80DE2}" srcOrd="0" destOrd="0" presId="urn:microsoft.com/office/officeart/2008/layout/LinedList"/>
    <dgm:cxn modelId="{36C01863-3CA0-B04A-BEEC-317999F8CF7E}" type="presParOf" srcId="{09DE488B-01F0-7D4E-A8CA-08E7E246C85D}" destId="{54786BE8-44C8-B340-9029-EA69B4C6A7CE}" srcOrd="1" destOrd="0" presId="urn:microsoft.com/office/officeart/2008/layout/LinedList"/>
    <dgm:cxn modelId="{6FA1D9E3-F06F-BA4B-8CA8-C7E75171BCC8}" type="presParOf" srcId="{09DE488B-01F0-7D4E-A8CA-08E7E246C85D}" destId="{95132F8D-0B5F-1543-9081-7929B08424B8}" srcOrd="2" destOrd="0" presId="urn:microsoft.com/office/officeart/2008/layout/LinedList"/>
    <dgm:cxn modelId="{9E950E0E-D379-8D4F-BD00-CAE2CE9E531D}" type="presParOf" srcId="{DFE05D5C-9326-2940-BB28-BEC520F081F7}" destId="{0141067E-3F94-D247-9FF5-56284570A6C1}" srcOrd="5" destOrd="0" presId="urn:microsoft.com/office/officeart/2008/layout/LinedList"/>
    <dgm:cxn modelId="{5210C395-2A1F-7849-9235-1E98DF1C1BBE}" type="presParOf" srcId="{DFE05D5C-9326-2940-BB28-BEC520F081F7}" destId="{8AF6F08B-EF44-1548-A7B8-CC9C725A8BB7}" srcOrd="6" destOrd="0" presId="urn:microsoft.com/office/officeart/2008/layout/LinedList"/>
    <dgm:cxn modelId="{6AFC39C6-F4DA-F845-BD43-A7D10EC4DD7F}" type="presParOf" srcId="{DFE05D5C-9326-2940-BB28-BEC520F081F7}" destId="{3CA74224-795A-D441-9821-459AEB38677B}" srcOrd="7" destOrd="0" presId="urn:microsoft.com/office/officeart/2008/layout/LinedList"/>
    <dgm:cxn modelId="{2433B53E-5B3F-3344-8961-1757D6780E0D}" type="presParOf" srcId="{3CA74224-795A-D441-9821-459AEB38677B}" destId="{091D0E86-4F98-424D-85AD-8BA3A0F2E874}" srcOrd="0" destOrd="0" presId="urn:microsoft.com/office/officeart/2008/layout/LinedList"/>
    <dgm:cxn modelId="{77D9AD77-6860-814D-85DA-ED543703F90A}" type="presParOf" srcId="{3CA74224-795A-D441-9821-459AEB38677B}" destId="{E98AA354-697A-D546-B204-56E3BBB948E3}" srcOrd="1" destOrd="0" presId="urn:microsoft.com/office/officeart/2008/layout/LinedList"/>
    <dgm:cxn modelId="{51CED506-61F2-E648-BC10-27F919CCDE92}" type="presParOf" srcId="{3CA74224-795A-D441-9821-459AEB38677B}" destId="{34A80C40-451E-4F4B-B47A-F1A0313CA468}" srcOrd="2" destOrd="0" presId="urn:microsoft.com/office/officeart/2008/layout/LinedList"/>
    <dgm:cxn modelId="{52D4B813-1C3A-CB44-8BF4-C74615ACD733}" type="presParOf" srcId="{DFE05D5C-9326-2940-BB28-BEC520F081F7}" destId="{BBAA0981-81F0-6945-884B-1854EFF3A7BC}" srcOrd="8" destOrd="0" presId="urn:microsoft.com/office/officeart/2008/layout/LinedList"/>
    <dgm:cxn modelId="{5875F528-269A-4C42-8A0E-7BE224B7DAD1}" type="presParOf" srcId="{DFE05D5C-9326-2940-BB28-BEC520F081F7}" destId="{12DDF251-3A9D-084F-B467-A1D528838559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8BF8972-CF33-F544-ACED-C2024089F1B0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7E0D498-544E-7F43-B334-5D125B213FFB}">
      <dgm:prSet phldrT="[文本]" custT="1"/>
      <dgm:spPr/>
      <dgm:t>
        <a:bodyPr/>
        <a:lstStyle/>
        <a:p>
          <a:r>
            <a:rPr lang="zh-CN" altLang="en-US" sz="2400" dirty="0"/>
            <a:t>将</a:t>
          </a:r>
          <a:r>
            <a:rPr lang="en-US" altLang="zh-CN" sz="2400" dirty="0"/>
            <a:t>zookeeper</a:t>
          </a:r>
          <a:r>
            <a:rPr lang="zh-CN" altLang="en-US" sz="2400" dirty="0"/>
            <a:t>压缩包</a:t>
          </a:r>
          <a:r>
            <a:rPr lang="en-US" altLang="en-US" sz="2400" dirty="0"/>
            <a:t>zookeeper-3.4.10.tar.gz</a:t>
          </a:r>
          <a:r>
            <a:rPr lang="zh-CN" altLang="en-US" sz="2400" dirty="0"/>
            <a:t>上传到如下路径</a:t>
          </a:r>
        </a:p>
      </dgm:t>
    </dgm:pt>
    <dgm:pt modelId="{A1A64E73-3838-A946-829F-4178B74642BB}" type="parTrans" cxnId="{8E5A7AD3-85DB-2B4F-BA1F-7BD4A7B73B3E}">
      <dgm:prSet/>
      <dgm:spPr/>
      <dgm:t>
        <a:bodyPr/>
        <a:lstStyle/>
        <a:p>
          <a:endParaRPr lang="zh-CN" altLang="en-US"/>
        </a:p>
      </dgm:t>
    </dgm:pt>
    <dgm:pt modelId="{8D58D997-4438-C24D-82D2-F904F62F4925}" type="sibTrans" cxnId="{8E5A7AD3-85DB-2B4F-BA1F-7BD4A7B73B3E}">
      <dgm:prSet/>
      <dgm:spPr/>
      <dgm:t>
        <a:bodyPr/>
        <a:lstStyle/>
        <a:p>
          <a:endParaRPr lang="zh-CN" altLang="en-US"/>
        </a:p>
      </dgm:t>
    </dgm:pt>
    <dgm:pt modelId="{932D48E3-8C33-A64F-9ED6-2EA6ED88E533}">
      <dgm:prSet phldrT="[文本]"/>
      <dgm:spPr/>
      <dgm:t>
        <a:bodyPr/>
        <a:lstStyle/>
        <a:p>
          <a:r>
            <a:rPr lang="en-US" altLang="zh-CN" dirty="0"/>
            <a:t>/opt</a:t>
          </a:r>
          <a:endParaRPr lang="zh-CN" altLang="en-US" dirty="0"/>
        </a:p>
      </dgm:t>
    </dgm:pt>
    <dgm:pt modelId="{57BE654D-AD37-164A-B211-37BD03826531}" type="parTrans" cxnId="{BB3895B6-BCB5-F546-9E3E-4D708ACB4D4E}">
      <dgm:prSet/>
      <dgm:spPr/>
      <dgm:t>
        <a:bodyPr/>
        <a:lstStyle/>
        <a:p>
          <a:endParaRPr lang="zh-CN" altLang="en-US"/>
        </a:p>
      </dgm:t>
    </dgm:pt>
    <dgm:pt modelId="{6134EC0E-1545-0C45-8FB3-264B3F61CC2A}" type="sibTrans" cxnId="{BB3895B6-BCB5-F546-9E3E-4D708ACB4D4E}">
      <dgm:prSet/>
      <dgm:spPr/>
      <dgm:t>
        <a:bodyPr/>
        <a:lstStyle/>
        <a:p>
          <a:endParaRPr lang="zh-CN" altLang="en-US"/>
        </a:p>
      </dgm:t>
    </dgm:pt>
    <dgm:pt modelId="{08958DB9-B6C6-A148-A256-825E150FC6B1}">
      <dgm:prSet phldrT="[文本]"/>
      <dgm:spPr/>
      <dgm:t>
        <a:bodyPr/>
        <a:lstStyle/>
        <a:p>
          <a:r>
            <a:rPr lang="zh-CN" altLang="en-US" dirty="0"/>
            <a:t>解压</a:t>
          </a:r>
          <a:r>
            <a:rPr lang="en-US" altLang="zh-CN" dirty="0"/>
            <a:t>zookeeper</a:t>
          </a:r>
          <a:endParaRPr lang="zh-CN" altLang="en-US" dirty="0"/>
        </a:p>
      </dgm:t>
    </dgm:pt>
    <dgm:pt modelId="{BA447F28-E485-2243-BF42-05B9CA034BB5}" type="parTrans" cxnId="{D9011ED7-FC35-AB43-AFFC-2620FD375255}">
      <dgm:prSet/>
      <dgm:spPr/>
      <dgm:t>
        <a:bodyPr/>
        <a:lstStyle/>
        <a:p>
          <a:endParaRPr lang="zh-CN" altLang="en-US"/>
        </a:p>
      </dgm:t>
    </dgm:pt>
    <dgm:pt modelId="{52BD1D2D-BDE3-0542-8817-6CCA35F75FEB}" type="sibTrans" cxnId="{D9011ED7-FC35-AB43-AFFC-2620FD375255}">
      <dgm:prSet/>
      <dgm:spPr/>
      <dgm:t>
        <a:bodyPr/>
        <a:lstStyle/>
        <a:p>
          <a:endParaRPr lang="zh-CN" altLang="en-US"/>
        </a:p>
      </dgm:t>
    </dgm:pt>
    <dgm:pt modelId="{96314678-31B5-034B-960E-236503E8A68E}">
      <dgm:prSet phldrT="[文本]"/>
      <dgm:spPr/>
      <dgm:t>
        <a:bodyPr/>
        <a:lstStyle/>
        <a:p>
          <a:r>
            <a:rPr lang="en-US" altLang="zh-CN" dirty="0"/>
            <a:t>tar –</a:t>
          </a:r>
          <a:r>
            <a:rPr lang="en-US" altLang="zh-CN" dirty="0" err="1"/>
            <a:t>zxvf</a:t>
          </a:r>
          <a:r>
            <a:rPr lang="en-US" altLang="zh-CN" dirty="0"/>
            <a:t> zookeeper-3.4.10.tar.gz</a:t>
          </a:r>
          <a:endParaRPr lang="zh-CN" altLang="en-US" dirty="0"/>
        </a:p>
      </dgm:t>
    </dgm:pt>
    <dgm:pt modelId="{815391E1-3425-D641-826C-17431B7F7DF1}" type="parTrans" cxnId="{F53D018E-72FD-114F-B4E7-08E38942A6C0}">
      <dgm:prSet/>
      <dgm:spPr/>
      <dgm:t>
        <a:bodyPr/>
        <a:lstStyle/>
        <a:p>
          <a:endParaRPr lang="zh-CN" altLang="en-US"/>
        </a:p>
      </dgm:t>
    </dgm:pt>
    <dgm:pt modelId="{64D7AE57-B0A1-2746-8609-9C60E8391610}" type="sibTrans" cxnId="{F53D018E-72FD-114F-B4E7-08E38942A6C0}">
      <dgm:prSet/>
      <dgm:spPr/>
      <dgm:t>
        <a:bodyPr/>
        <a:lstStyle/>
        <a:p>
          <a:endParaRPr lang="zh-CN" altLang="en-US"/>
        </a:p>
      </dgm:t>
    </dgm:pt>
    <dgm:pt modelId="{C1D74CA8-69A5-FC4B-97BA-1BA5053E96C5}" type="pres">
      <dgm:prSet presAssocID="{88BF8972-CF33-F544-ACED-C2024089F1B0}" presName="Name0" presStyleCnt="0">
        <dgm:presLayoutVars>
          <dgm:dir/>
          <dgm:animLvl val="lvl"/>
          <dgm:resizeHandles val="exact"/>
        </dgm:presLayoutVars>
      </dgm:prSet>
      <dgm:spPr/>
    </dgm:pt>
    <dgm:pt modelId="{3444D024-5D2F-7345-9F5F-455587373E5C}" type="pres">
      <dgm:prSet presAssocID="{08958DB9-B6C6-A148-A256-825E150FC6B1}" presName="boxAndChildren" presStyleCnt="0"/>
      <dgm:spPr/>
    </dgm:pt>
    <dgm:pt modelId="{6DB5AD59-0E00-3F43-A56B-86AF81DC8B4B}" type="pres">
      <dgm:prSet presAssocID="{08958DB9-B6C6-A148-A256-825E150FC6B1}" presName="parentTextBox" presStyleLbl="node1" presStyleIdx="0" presStyleCnt="2"/>
      <dgm:spPr/>
    </dgm:pt>
    <dgm:pt modelId="{ACE3386D-757B-6346-9D69-760988FE586B}" type="pres">
      <dgm:prSet presAssocID="{08958DB9-B6C6-A148-A256-825E150FC6B1}" presName="entireBox" presStyleLbl="node1" presStyleIdx="0" presStyleCnt="2"/>
      <dgm:spPr/>
    </dgm:pt>
    <dgm:pt modelId="{7C27D995-34FC-6E48-8B59-363E286E61EB}" type="pres">
      <dgm:prSet presAssocID="{08958DB9-B6C6-A148-A256-825E150FC6B1}" presName="descendantBox" presStyleCnt="0"/>
      <dgm:spPr/>
    </dgm:pt>
    <dgm:pt modelId="{75A09AEC-3E38-484F-9C74-82A9B767592F}" type="pres">
      <dgm:prSet presAssocID="{96314678-31B5-034B-960E-236503E8A68E}" presName="childTextBox" presStyleLbl="fgAccFollowNode1" presStyleIdx="0" presStyleCnt="2">
        <dgm:presLayoutVars>
          <dgm:bulletEnabled val="1"/>
        </dgm:presLayoutVars>
      </dgm:prSet>
      <dgm:spPr/>
    </dgm:pt>
    <dgm:pt modelId="{3D486FFC-2F66-C449-8272-5AE9A5C450DA}" type="pres">
      <dgm:prSet presAssocID="{8D58D997-4438-C24D-82D2-F904F62F4925}" presName="sp" presStyleCnt="0"/>
      <dgm:spPr/>
    </dgm:pt>
    <dgm:pt modelId="{196234BA-8859-4C4F-9F96-1C4C9C3393B6}" type="pres">
      <dgm:prSet presAssocID="{77E0D498-544E-7F43-B334-5D125B213FFB}" presName="arrowAndChildren" presStyleCnt="0"/>
      <dgm:spPr/>
    </dgm:pt>
    <dgm:pt modelId="{0EE29363-FA1F-9C4F-B32E-D78D6E46BD76}" type="pres">
      <dgm:prSet presAssocID="{77E0D498-544E-7F43-B334-5D125B213FFB}" presName="parentTextArrow" presStyleLbl="node1" presStyleIdx="0" presStyleCnt="2"/>
      <dgm:spPr/>
    </dgm:pt>
    <dgm:pt modelId="{5657C019-1225-8E4A-8285-0E8C57556E13}" type="pres">
      <dgm:prSet presAssocID="{77E0D498-544E-7F43-B334-5D125B213FFB}" presName="arrow" presStyleLbl="node1" presStyleIdx="1" presStyleCnt="2" custLinFactNeighborX="36778" custLinFactNeighborY="-74"/>
      <dgm:spPr/>
    </dgm:pt>
    <dgm:pt modelId="{B37060B4-B3F8-514E-B898-55F7EF186294}" type="pres">
      <dgm:prSet presAssocID="{77E0D498-544E-7F43-B334-5D125B213FFB}" presName="descendantArrow" presStyleCnt="0"/>
      <dgm:spPr/>
    </dgm:pt>
    <dgm:pt modelId="{285353E3-16B1-6949-8586-AA59AFBF88CE}" type="pres">
      <dgm:prSet presAssocID="{932D48E3-8C33-A64F-9ED6-2EA6ED88E533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31B0BE26-F1BB-104A-8559-234E1B07AD2B}" type="presOf" srcId="{77E0D498-544E-7F43-B334-5D125B213FFB}" destId="{0EE29363-FA1F-9C4F-B32E-D78D6E46BD76}" srcOrd="0" destOrd="0" presId="urn:microsoft.com/office/officeart/2005/8/layout/process4"/>
    <dgm:cxn modelId="{F90E1F4C-477E-A54E-9211-8947DA4AA61F}" type="presOf" srcId="{96314678-31B5-034B-960E-236503E8A68E}" destId="{75A09AEC-3E38-484F-9C74-82A9B767592F}" srcOrd="0" destOrd="0" presId="urn:microsoft.com/office/officeart/2005/8/layout/process4"/>
    <dgm:cxn modelId="{23670078-6202-2E4E-BF43-73815F6FD015}" type="presOf" srcId="{932D48E3-8C33-A64F-9ED6-2EA6ED88E533}" destId="{285353E3-16B1-6949-8586-AA59AFBF88CE}" srcOrd="0" destOrd="0" presId="urn:microsoft.com/office/officeart/2005/8/layout/process4"/>
    <dgm:cxn modelId="{F53D018E-72FD-114F-B4E7-08E38942A6C0}" srcId="{08958DB9-B6C6-A148-A256-825E150FC6B1}" destId="{96314678-31B5-034B-960E-236503E8A68E}" srcOrd="0" destOrd="0" parTransId="{815391E1-3425-D641-826C-17431B7F7DF1}" sibTransId="{64D7AE57-B0A1-2746-8609-9C60E8391610}"/>
    <dgm:cxn modelId="{5A3835A4-081D-A44D-8839-EDCD9DE7BC54}" type="presOf" srcId="{77E0D498-544E-7F43-B334-5D125B213FFB}" destId="{5657C019-1225-8E4A-8285-0E8C57556E13}" srcOrd="1" destOrd="0" presId="urn:microsoft.com/office/officeart/2005/8/layout/process4"/>
    <dgm:cxn modelId="{BB3895B6-BCB5-F546-9E3E-4D708ACB4D4E}" srcId="{77E0D498-544E-7F43-B334-5D125B213FFB}" destId="{932D48E3-8C33-A64F-9ED6-2EA6ED88E533}" srcOrd="0" destOrd="0" parTransId="{57BE654D-AD37-164A-B211-37BD03826531}" sibTransId="{6134EC0E-1545-0C45-8FB3-264B3F61CC2A}"/>
    <dgm:cxn modelId="{D8924AC8-7EDD-A04B-B64E-B0D57C7ADC34}" type="presOf" srcId="{08958DB9-B6C6-A148-A256-825E150FC6B1}" destId="{ACE3386D-757B-6346-9D69-760988FE586B}" srcOrd="1" destOrd="0" presId="urn:microsoft.com/office/officeart/2005/8/layout/process4"/>
    <dgm:cxn modelId="{8E5A7AD3-85DB-2B4F-BA1F-7BD4A7B73B3E}" srcId="{88BF8972-CF33-F544-ACED-C2024089F1B0}" destId="{77E0D498-544E-7F43-B334-5D125B213FFB}" srcOrd="0" destOrd="0" parTransId="{A1A64E73-3838-A946-829F-4178B74642BB}" sibTransId="{8D58D997-4438-C24D-82D2-F904F62F4925}"/>
    <dgm:cxn modelId="{D9011ED7-FC35-AB43-AFFC-2620FD375255}" srcId="{88BF8972-CF33-F544-ACED-C2024089F1B0}" destId="{08958DB9-B6C6-A148-A256-825E150FC6B1}" srcOrd="1" destOrd="0" parTransId="{BA447F28-E485-2243-BF42-05B9CA034BB5}" sibTransId="{52BD1D2D-BDE3-0542-8817-6CCA35F75FEB}"/>
    <dgm:cxn modelId="{9289D5EE-6518-0B44-AF99-73593D3DB870}" type="presOf" srcId="{08958DB9-B6C6-A148-A256-825E150FC6B1}" destId="{6DB5AD59-0E00-3F43-A56B-86AF81DC8B4B}" srcOrd="0" destOrd="0" presId="urn:microsoft.com/office/officeart/2005/8/layout/process4"/>
    <dgm:cxn modelId="{71823CF0-4FE2-9E4F-B840-C16022D73CF5}" type="presOf" srcId="{88BF8972-CF33-F544-ACED-C2024089F1B0}" destId="{C1D74CA8-69A5-FC4B-97BA-1BA5053E96C5}" srcOrd="0" destOrd="0" presId="urn:microsoft.com/office/officeart/2005/8/layout/process4"/>
    <dgm:cxn modelId="{08C7AD6E-5D4A-8A41-9906-EB5D51EC8F2B}" type="presParOf" srcId="{C1D74CA8-69A5-FC4B-97BA-1BA5053E96C5}" destId="{3444D024-5D2F-7345-9F5F-455587373E5C}" srcOrd="0" destOrd="0" presId="urn:microsoft.com/office/officeart/2005/8/layout/process4"/>
    <dgm:cxn modelId="{53EFFE72-8BE7-2848-8927-5CE96D03A7D1}" type="presParOf" srcId="{3444D024-5D2F-7345-9F5F-455587373E5C}" destId="{6DB5AD59-0E00-3F43-A56B-86AF81DC8B4B}" srcOrd="0" destOrd="0" presId="urn:microsoft.com/office/officeart/2005/8/layout/process4"/>
    <dgm:cxn modelId="{C7A1F6E8-A414-8D43-8497-285D4B6C61A2}" type="presParOf" srcId="{3444D024-5D2F-7345-9F5F-455587373E5C}" destId="{ACE3386D-757B-6346-9D69-760988FE586B}" srcOrd="1" destOrd="0" presId="urn:microsoft.com/office/officeart/2005/8/layout/process4"/>
    <dgm:cxn modelId="{4AE5F537-664D-1145-BC57-691EDF07D2D9}" type="presParOf" srcId="{3444D024-5D2F-7345-9F5F-455587373E5C}" destId="{7C27D995-34FC-6E48-8B59-363E286E61EB}" srcOrd="2" destOrd="0" presId="urn:microsoft.com/office/officeart/2005/8/layout/process4"/>
    <dgm:cxn modelId="{92AFCA46-25AB-3C4A-BB95-173CB4B6BDBF}" type="presParOf" srcId="{7C27D995-34FC-6E48-8B59-363E286E61EB}" destId="{75A09AEC-3E38-484F-9C74-82A9B767592F}" srcOrd="0" destOrd="0" presId="urn:microsoft.com/office/officeart/2005/8/layout/process4"/>
    <dgm:cxn modelId="{DF31D758-11AA-2F4E-BF7F-E66814E3DBEE}" type="presParOf" srcId="{C1D74CA8-69A5-FC4B-97BA-1BA5053E96C5}" destId="{3D486FFC-2F66-C449-8272-5AE9A5C450DA}" srcOrd="1" destOrd="0" presId="urn:microsoft.com/office/officeart/2005/8/layout/process4"/>
    <dgm:cxn modelId="{E050763E-BFAF-8943-B818-CA3C9CDAE202}" type="presParOf" srcId="{C1D74CA8-69A5-FC4B-97BA-1BA5053E96C5}" destId="{196234BA-8859-4C4F-9F96-1C4C9C3393B6}" srcOrd="2" destOrd="0" presId="urn:microsoft.com/office/officeart/2005/8/layout/process4"/>
    <dgm:cxn modelId="{F1E49EF2-8001-2C4D-8488-CC287E34FE3F}" type="presParOf" srcId="{196234BA-8859-4C4F-9F96-1C4C9C3393B6}" destId="{0EE29363-FA1F-9C4F-B32E-D78D6E46BD76}" srcOrd="0" destOrd="0" presId="urn:microsoft.com/office/officeart/2005/8/layout/process4"/>
    <dgm:cxn modelId="{B5E39009-3D6D-2940-9BEB-9378D7426741}" type="presParOf" srcId="{196234BA-8859-4C4F-9F96-1C4C9C3393B6}" destId="{5657C019-1225-8E4A-8285-0E8C57556E13}" srcOrd="1" destOrd="0" presId="urn:microsoft.com/office/officeart/2005/8/layout/process4"/>
    <dgm:cxn modelId="{F45CC8D0-6AAC-1241-9831-F8DD6DC9CF35}" type="presParOf" srcId="{196234BA-8859-4C4F-9F96-1C4C9C3393B6}" destId="{B37060B4-B3F8-514E-B898-55F7EF186294}" srcOrd="2" destOrd="0" presId="urn:microsoft.com/office/officeart/2005/8/layout/process4"/>
    <dgm:cxn modelId="{4B3B1F75-A851-9E48-95CC-622D86D74402}" type="presParOf" srcId="{B37060B4-B3F8-514E-B898-55F7EF186294}" destId="{285353E3-16B1-6949-8586-AA59AFBF88C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8BF8972-CF33-F544-ACED-C2024089F1B0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7E0D498-544E-7F43-B334-5D125B213FFB}">
      <dgm:prSet phldrT="[文本]"/>
      <dgm:spPr/>
      <dgm:t>
        <a:bodyPr/>
        <a:lstStyle/>
        <a:p>
          <a:r>
            <a:rPr lang="zh-CN" altLang="en-US" dirty="0"/>
            <a:t>进入如下目录</a:t>
          </a:r>
        </a:p>
      </dgm:t>
    </dgm:pt>
    <dgm:pt modelId="{A1A64E73-3838-A946-829F-4178B74642BB}" type="parTrans" cxnId="{8E5A7AD3-85DB-2B4F-BA1F-7BD4A7B73B3E}">
      <dgm:prSet/>
      <dgm:spPr/>
      <dgm:t>
        <a:bodyPr/>
        <a:lstStyle/>
        <a:p>
          <a:endParaRPr lang="zh-CN" altLang="en-US"/>
        </a:p>
      </dgm:t>
    </dgm:pt>
    <dgm:pt modelId="{8D58D997-4438-C24D-82D2-F904F62F4925}" type="sibTrans" cxnId="{8E5A7AD3-85DB-2B4F-BA1F-7BD4A7B73B3E}">
      <dgm:prSet/>
      <dgm:spPr/>
      <dgm:t>
        <a:bodyPr/>
        <a:lstStyle/>
        <a:p>
          <a:endParaRPr lang="zh-CN" altLang="en-US"/>
        </a:p>
      </dgm:t>
    </dgm:pt>
    <dgm:pt modelId="{932D48E3-8C33-A64F-9ED6-2EA6ED88E533}">
      <dgm:prSet phldrT="[文本]"/>
      <dgm:spPr/>
      <dgm:t>
        <a:bodyPr/>
        <a:lstStyle/>
        <a:p>
          <a:r>
            <a:rPr lang="en-US" altLang="zh-CN" dirty="0"/>
            <a:t>/</a:t>
          </a:r>
          <a:r>
            <a:rPr lang="en-US" altLang="zh-CN" dirty="0" err="1"/>
            <a:t>etc</a:t>
          </a:r>
          <a:endParaRPr lang="zh-CN" altLang="en-US" dirty="0"/>
        </a:p>
      </dgm:t>
    </dgm:pt>
    <dgm:pt modelId="{57BE654D-AD37-164A-B211-37BD03826531}" type="parTrans" cxnId="{BB3895B6-BCB5-F546-9E3E-4D708ACB4D4E}">
      <dgm:prSet/>
      <dgm:spPr/>
      <dgm:t>
        <a:bodyPr/>
        <a:lstStyle/>
        <a:p>
          <a:endParaRPr lang="zh-CN" altLang="en-US"/>
        </a:p>
      </dgm:t>
    </dgm:pt>
    <dgm:pt modelId="{6134EC0E-1545-0C45-8FB3-264B3F61CC2A}" type="sibTrans" cxnId="{BB3895B6-BCB5-F546-9E3E-4D708ACB4D4E}">
      <dgm:prSet/>
      <dgm:spPr/>
      <dgm:t>
        <a:bodyPr/>
        <a:lstStyle/>
        <a:p>
          <a:endParaRPr lang="zh-CN" altLang="en-US"/>
        </a:p>
      </dgm:t>
    </dgm:pt>
    <dgm:pt modelId="{08958DB9-B6C6-A148-A256-825E150FC6B1}">
      <dgm:prSet phldrT="[文本]"/>
      <dgm:spPr/>
      <dgm:t>
        <a:bodyPr/>
        <a:lstStyle/>
        <a:p>
          <a:r>
            <a:rPr lang="zh-CN" altLang="en-US" dirty="0"/>
            <a:t>编辑</a:t>
          </a:r>
          <a:r>
            <a:rPr lang="en-US" altLang="zh-CN" dirty="0"/>
            <a:t>profile</a:t>
          </a:r>
          <a:endParaRPr lang="zh-CN" altLang="en-US" dirty="0"/>
        </a:p>
      </dgm:t>
    </dgm:pt>
    <dgm:pt modelId="{BA447F28-E485-2243-BF42-05B9CA034BB5}" type="parTrans" cxnId="{D9011ED7-FC35-AB43-AFFC-2620FD375255}">
      <dgm:prSet/>
      <dgm:spPr/>
      <dgm:t>
        <a:bodyPr/>
        <a:lstStyle/>
        <a:p>
          <a:endParaRPr lang="zh-CN" altLang="en-US"/>
        </a:p>
      </dgm:t>
    </dgm:pt>
    <dgm:pt modelId="{52BD1D2D-BDE3-0542-8817-6CCA35F75FEB}" type="sibTrans" cxnId="{D9011ED7-FC35-AB43-AFFC-2620FD375255}">
      <dgm:prSet/>
      <dgm:spPr/>
      <dgm:t>
        <a:bodyPr/>
        <a:lstStyle/>
        <a:p>
          <a:endParaRPr lang="zh-CN" altLang="en-US"/>
        </a:p>
      </dgm:t>
    </dgm:pt>
    <dgm:pt modelId="{96314678-31B5-034B-960E-236503E8A68E}">
      <dgm:prSet phldrT="[文本]"/>
      <dgm:spPr/>
      <dgm:t>
        <a:bodyPr/>
        <a:lstStyle/>
        <a:p>
          <a:r>
            <a:rPr lang="en-US" altLang="zh-CN" dirty="0"/>
            <a:t>vi</a:t>
          </a:r>
          <a:r>
            <a:rPr lang="en-US" altLang="zh-CN" baseline="0" dirty="0"/>
            <a:t> profile</a:t>
          </a:r>
          <a:endParaRPr lang="zh-CN" altLang="en-US" dirty="0"/>
        </a:p>
      </dgm:t>
    </dgm:pt>
    <dgm:pt modelId="{815391E1-3425-D641-826C-17431B7F7DF1}" type="parTrans" cxnId="{F53D018E-72FD-114F-B4E7-08E38942A6C0}">
      <dgm:prSet/>
      <dgm:spPr/>
      <dgm:t>
        <a:bodyPr/>
        <a:lstStyle/>
        <a:p>
          <a:endParaRPr lang="zh-CN" altLang="en-US"/>
        </a:p>
      </dgm:t>
    </dgm:pt>
    <dgm:pt modelId="{64D7AE57-B0A1-2746-8609-9C60E8391610}" type="sibTrans" cxnId="{F53D018E-72FD-114F-B4E7-08E38942A6C0}">
      <dgm:prSet/>
      <dgm:spPr/>
      <dgm:t>
        <a:bodyPr/>
        <a:lstStyle/>
        <a:p>
          <a:endParaRPr lang="zh-CN" altLang="en-US"/>
        </a:p>
      </dgm:t>
    </dgm:pt>
    <dgm:pt modelId="{C1D74CA8-69A5-FC4B-97BA-1BA5053E96C5}" type="pres">
      <dgm:prSet presAssocID="{88BF8972-CF33-F544-ACED-C2024089F1B0}" presName="Name0" presStyleCnt="0">
        <dgm:presLayoutVars>
          <dgm:dir/>
          <dgm:animLvl val="lvl"/>
          <dgm:resizeHandles val="exact"/>
        </dgm:presLayoutVars>
      </dgm:prSet>
      <dgm:spPr/>
    </dgm:pt>
    <dgm:pt modelId="{3444D024-5D2F-7345-9F5F-455587373E5C}" type="pres">
      <dgm:prSet presAssocID="{08958DB9-B6C6-A148-A256-825E150FC6B1}" presName="boxAndChildren" presStyleCnt="0"/>
      <dgm:spPr/>
    </dgm:pt>
    <dgm:pt modelId="{6DB5AD59-0E00-3F43-A56B-86AF81DC8B4B}" type="pres">
      <dgm:prSet presAssocID="{08958DB9-B6C6-A148-A256-825E150FC6B1}" presName="parentTextBox" presStyleLbl="node1" presStyleIdx="0" presStyleCnt="2"/>
      <dgm:spPr/>
    </dgm:pt>
    <dgm:pt modelId="{ACE3386D-757B-6346-9D69-760988FE586B}" type="pres">
      <dgm:prSet presAssocID="{08958DB9-B6C6-A148-A256-825E150FC6B1}" presName="entireBox" presStyleLbl="node1" presStyleIdx="0" presStyleCnt="2"/>
      <dgm:spPr/>
    </dgm:pt>
    <dgm:pt modelId="{7C27D995-34FC-6E48-8B59-363E286E61EB}" type="pres">
      <dgm:prSet presAssocID="{08958DB9-B6C6-A148-A256-825E150FC6B1}" presName="descendantBox" presStyleCnt="0"/>
      <dgm:spPr/>
    </dgm:pt>
    <dgm:pt modelId="{75A09AEC-3E38-484F-9C74-82A9B767592F}" type="pres">
      <dgm:prSet presAssocID="{96314678-31B5-034B-960E-236503E8A68E}" presName="childTextBox" presStyleLbl="fgAccFollowNode1" presStyleIdx="0" presStyleCnt="2">
        <dgm:presLayoutVars>
          <dgm:bulletEnabled val="1"/>
        </dgm:presLayoutVars>
      </dgm:prSet>
      <dgm:spPr/>
    </dgm:pt>
    <dgm:pt modelId="{3D486FFC-2F66-C449-8272-5AE9A5C450DA}" type="pres">
      <dgm:prSet presAssocID="{8D58D997-4438-C24D-82D2-F904F62F4925}" presName="sp" presStyleCnt="0"/>
      <dgm:spPr/>
    </dgm:pt>
    <dgm:pt modelId="{196234BA-8859-4C4F-9F96-1C4C9C3393B6}" type="pres">
      <dgm:prSet presAssocID="{77E0D498-544E-7F43-B334-5D125B213FFB}" presName="arrowAndChildren" presStyleCnt="0"/>
      <dgm:spPr/>
    </dgm:pt>
    <dgm:pt modelId="{0EE29363-FA1F-9C4F-B32E-D78D6E46BD76}" type="pres">
      <dgm:prSet presAssocID="{77E0D498-544E-7F43-B334-5D125B213FFB}" presName="parentTextArrow" presStyleLbl="node1" presStyleIdx="0" presStyleCnt="2"/>
      <dgm:spPr/>
    </dgm:pt>
    <dgm:pt modelId="{5657C019-1225-8E4A-8285-0E8C57556E13}" type="pres">
      <dgm:prSet presAssocID="{77E0D498-544E-7F43-B334-5D125B213FFB}" presName="arrow" presStyleLbl="node1" presStyleIdx="1" presStyleCnt="2" custLinFactNeighborX="-13245" custLinFactNeighborY="-334"/>
      <dgm:spPr/>
    </dgm:pt>
    <dgm:pt modelId="{B37060B4-B3F8-514E-B898-55F7EF186294}" type="pres">
      <dgm:prSet presAssocID="{77E0D498-544E-7F43-B334-5D125B213FFB}" presName="descendantArrow" presStyleCnt="0"/>
      <dgm:spPr/>
    </dgm:pt>
    <dgm:pt modelId="{285353E3-16B1-6949-8586-AA59AFBF88CE}" type="pres">
      <dgm:prSet presAssocID="{932D48E3-8C33-A64F-9ED6-2EA6ED88E533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31B0BE26-F1BB-104A-8559-234E1B07AD2B}" type="presOf" srcId="{77E0D498-544E-7F43-B334-5D125B213FFB}" destId="{0EE29363-FA1F-9C4F-B32E-D78D6E46BD76}" srcOrd="0" destOrd="0" presId="urn:microsoft.com/office/officeart/2005/8/layout/process4"/>
    <dgm:cxn modelId="{F90E1F4C-477E-A54E-9211-8947DA4AA61F}" type="presOf" srcId="{96314678-31B5-034B-960E-236503E8A68E}" destId="{75A09AEC-3E38-484F-9C74-82A9B767592F}" srcOrd="0" destOrd="0" presId="urn:microsoft.com/office/officeart/2005/8/layout/process4"/>
    <dgm:cxn modelId="{23670078-6202-2E4E-BF43-73815F6FD015}" type="presOf" srcId="{932D48E3-8C33-A64F-9ED6-2EA6ED88E533}" destId="{285353E3-16B1-6949-8586-AA59AFBF88CE}" srcOrd="0" destOrd="0" presId="urn:microsoft.com/office/officeart/2005/8/layout/process4"/>
    <dgm:cxn modelId="{F53D018E-72FD-114F-B4E7-08E38942A6C0}" srcId="{08958DB9-B6C6-A148-A256-825E150FC6B1}" destId="{96314678-31B5-034B-960E-236503E8A68E}" srcOrd="0" destOrd="0" parTransId="{815391E1-3425-D641-826C-17431B7F7DF1}" sibTransId="{64D7AE57-B0A1-2746-8609-9C60E8391610}"/>
    <dgm:cxn modelId="{5A3835A4-081D-A44D-8839-EDCD9DE7BC54}" type="presOf" srcId="{77E0D498-544E-7F43-B334-5D125B213FFB}" destId="{5657C019-1225-8E4A-8285-0E8C57556E13}" srcOrd="1" destOrd="0" presId="urn:microsoft.com/office/officeart/2005/8/layout/process4"/>
    <dgm:cxn modelId="{BB3895B6-BCB5-F546-9E3E-4D708ACB4D4E}" srcId="{77E0D498-544E-7F43-B334-5D125B213FFB}" destId="{932D48E3-8C33-A64F-9ED6-2EA6ED88E533}" srcOrd="0" destOrd="0" parTransId="{57BE654D-AD37-164A-B211-37BD03826531}" sibTransId="{6134EC0E-1545-0C45-8FB3-264B3F61CC2A}"/>
    <dgm:cxn modelId="{D8924AC8-7EDD-A04B-B64E-B0D57C7ADC34}" type="presOf" srcId="{08958DB9-B6C6-A148-A256-825E150FC6B1}" destId="{ACE3386D-757B-6346-9D69-760988FE586B}" srcOrd="1" destOrd="0" presId="urn:microsoft.com/office/officeart/2005/8/layout/process4"/>
    <dgm:cxn modelId="{8E5A7AD3-85DB-2B4F-BA1F-7BD4A7B73B3E}" srcId="{88BF8972-CF33-F544-ACED-C2024089F1B0}" destId="{77E0D498-544E-7F43-B334-5D125B213FFB}" srcOrd="0" destOrd="0" parTransId="{A1A64E73-3838-A946-829F-4178B74642BB}" sibTransId="{8D58D997-4438-C24D-82D2-F904F62F4925}"/>
    <dgm:cxn modelId="{D9011ED7-FC35-AB43-AFFC-2620FD375255}" srcId="{88BF8972-CF33-F544-ACED-C2024089F1B0}" destId="{08958DB9-B6C6-A148-A256-825E150FC6B1}" srcOrd="1" destOrd="0" parTransId="{BA447F28-E485-2243-BF42-05B9CA034BB5}" sibTransId="{52BD1D2D-BDE3-0542-8817-6CCA35F75FEB}"/>
    <dgm:cxn modelId="{9289D5EE-6518-0B44-AF99-73593D3DB870}" type="presOf" srcId="{08958DB9-B6C6-A148-A256-825E150FC6B1}" destId="{6DB5AD59-0E00-3F43-A56B-86AF81DC8B4B}" srcOrd="0" destOrd="0" presId="urn:microsoft.com/office/officeart/2005/8/layout/process4"/>
    <dgm:cxn modelId="{71823CF0-4FE2-9E4F-B840-C16022D73CF5}" type="presOf" srcId="{88BF8972-CF33-F544-ACED-C2024089F1B0}" destId="{C1D74CA8-69A5-FC4B-97BA-1BA5053E96C5}" srcOrd="0" destOrd="0" presId="urn:microsoft.com/office/officeart/2005/8/layout/process4"/>
    <dgm:cxn modelId="{08C7AD6E-5D4A-8A41-9906-EB5D51EC8F2B}" type="presParOf" srcId="{C1D74CA8-69A5-FC4B-97BA-1BA5053E96C5}" destId="{3444D024-5D2F-7345-9F5F-455587373E5C}" srcOrd="0" destOrd="0" presId="urn:microsoft.com/office/officeart/2005/8/layout/process4"/>
    <dgm:cxn modelId="{53EFFE72-8BE7-2848-8927-5CE96D03A7D1}" type="presParOf" srcId="{3444D024-5D2F-7345-9F5F-455587373E5C}" destId="{6DB5AD59-0E00-3F43-A56B-86AF81DC8B4B}" srcOrd="0" destOrd="0" presId="urn:microsoft.com/office/officeart/2005/8/layout/process4"/>
    <dgm:cxn modelId="{C7A1F6E8-A414-8D43-8497-285D4B6C61A2}" type="presParOf" srcId="{3444D024-5D2F-7345-9F5F-455587373E5C}" destId="{ACE3386D-757B-6346-9D69-760988FE586B}" srcOrd="1" destOrd="0" presId="urn:microsoft.com/office/officeart/2005/8/layout/process4"/>
    <dgm:cxn modelId="{4AE5F537-664D-1145-BC57-691EDF07D2D9}" type="presParOf" srcId="{3444D024-5D2F-7345-9F5F-455587373E5C}" destId="{7C27D995-34FC-6E48-8B59-363E286E61EB}" srcOrd="2" destOrd="0" presId="urn:microsoft.com/office/officeart/2005/8/layout/process4"/>
    <dgm:cxn modelId="{92AFCA46-25AB-3C4A-BB95-173CB4B6BDBF}" type="presParOf" srcId="{7C27D995-34FC-6E48-8B59-363E286E61EB}" destId="{75A09AEC-3E38-484F-9C74-82A9B767592F}" srcOrd="0" destOrd="0" presId="urn:microsoft.com/office/officeart/2005/8/layout/process4"/>
    <dgm:cxn modelId="{DF31D758-11AA-2F4E-BF7F-E66814E3DBEE}" type="presParOf" srcId="{C1D74CA8-69A5-FC4B-97BA-1BA5053E96C5}" destId="{3D486FFC-2F66-C449-8272-5AE9A5C450DA}" srcOrd="1" destOrd="0" presId="urn:microsoft.com/office/officeart/2005/8/layout/process4"/>
    <dgm:cxn modelId="{E050763E-BFAF-8943-B818-CA3C9CDAE202}" type="presParOf" srcId="{C1D74CA8-69A5-FC4B-97BA-1BA5053E96C5}" destId="{196234BA-8859-4C4F-9F96-1C4C9C3393B6}" srcOrd="2" destOrd="0" presId="urn:microsoft.com/office/officeart/2005/8/layout/process4"/>
    <dgm:cxn modelId="{F1E49EF2-8001-2C4D-8488-CC287E34FE3F}" type="presParOf" srcId="{196234BA-8859-4C4F-9F96-1C4C9C3393B6}" destId="{0EE29363-FA1F-9C4F-B32E-D78D6E46BD76}" srcOrd="0" destOrd="0" presId="urn:microsoft.com/office/officeart/2005/8/layout/process4"/>
    <dgm:cxn modelId="{B5E39009-3D6D-2940-9BEB-9378D7426741}" type="presParOf" srcId="{196234BA-8859-4C4F-9F96-1C4C9C3393B6}" destId="{5657C019-1225-8E4A-8285-0E8C57556E13}" srcOrd="1" destOrd="0" presId="urn:microsoft.com/office/officeart/2005/8/layout/process4"/>
    <dgm:cxn modelId="{F45CC8D0-6AAC-1241-9831-F8DD6DC9CF35}" type="presParOf" srcId="{196234BA-8859-4C4F-9F96-1C4C9C3393B6}" destId="{B37060B4-B3F8-514E-B898-55F7EF186294}" srcOrd="2" destOrd="0" presId="urn:microsoft.com/office/officeart/2005/8/layout/process4"/>
    <dgm:cxn modelId="{4B3B1F75-A851-9E48-95CC-622D86D74402}" type="presParOf" srcId="{B37060B4-B3F8-514E-B898-55F7EF186294}" destId="{285353E3-16B1-6949-8586-AA59AFBF88C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8BF8972-CF33-F544-ACED-C2024089F1B0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7E0D498-544E-7F43-B334-5D125B213FFB}">
      <dgm:prSet phldrT="[文本]" custT="1"/>
      <dgm:spPr/>
      <dgm:t>
        <a:bodyPr/>
        <a:lstStyle/>
        <a:p>
          <a:r>
            <a:rPr lang="zh-CN" altLang="en-US" sz="2400" dirty="0"/>
            <a:t>进入</a:t>
          </a:r>
          <a:r>
            <a:rPr lang="en-US" altLang="zh-CN" sz="2400" dirty="0"/>
            <a:t>zookeeper</a:t>
          </a:r>
          <a:r>
            <a:rPr lang="zh-CN" altLang="en-US" sz="2400" dirty="0"/>
            <a:t>配置文件目录</a:t>
          </a:r>
        </a:p>
      </dgm:t>
    </dgm:pt>
    <dgm:pt modelId="{A1A64E73-3838-A946-829F-4178B74642BB}" type="parTrans" cxnId="{8E5A7AD3-85DB-2B4F-BA1F-7BD4A7B73B3E}">
      <dgm:prSet/>
      <dgm:spPr/>
      <dgm:t>
        <a:bodyPr/>
        <a:lstStyle/>
        <a:p>
          <a:endParaRPr lang="zh-CN" altLang="en-US" sz="2000"/>
        </a:p>
      </dgm:t>
    </dgm:pt>
    <dgm:pt modelId="{8D58D997-4438-C24D-82D2-F904F62F4925}" type="sibTrans" cxnId="{8E5A7AD3-85DB-2B4F-BA1F-7BD4A7B73B3E}">
      <dgm:prSet/>
      <dgm:spPr/>
      <dgm:t>
        <a:bodyPr/>
        <a:lstStyle/>
        <a:p>
          <a:endParaRPr lang="zh-CN" altLang="en-US" sz="2000"/>
        </a:p>
      </dgm:t>
    </dgm:pt>
    <dgm:pt modelId="{932D48E3-8C33-A64F-9ED6-2EA6ED88E533}">
      <dgm:prSet phldrT="[文本]" custT="1"/>
      <dgm:spPr/>
      <dgm:t>
        <a:bodyPr/>
        <a:lstStyle/>
        <a:p>
          <a:r>
            <a:rPr lang="en-US" altLang="zh-CN" sz="2400" dirty="0"/>
            <a:t>cd /opt/zookeeper-3.4.10/</a:t>
          </a:r>
          <a:r>
            <a:rPr lang="en-US" altLang="zh-CN" sz="2400" dirty="0" err="1"/>
            <a:t>conf</a:t>
          </a:r>
          <a:endParaRPr lang="zh-CN" altLang="en-US" sz="2400" dirty="0"/>
        </a:p>
      </dgm:t>
    </dgm:pt>
    <dgm:pt modelId="{57BE654D-AD37-164A-B211-37BD03826531}" type="parTrans" cxnId="{BB3895B6-BCB5-F546-9E3E-4D708ACB4D4E}">
      <dgm:prSet/>
      <dgm:spPr/>
      <dgm:t>
        <a:bodyPr/>
        <a:lstStyle/>
        <a:p>
          <a:endParaRPr lang="zh-CN" altLang="en-US" sz="2000"/>
        </a:p>
      </dgm:t>
    </dgm:pt>
    <dgm:pt modelId="{6134EC0E-1545-0C45-8FB3-264B3F61CC2A}" type="sibTrans" cxnId="{BB3895B6-BCB5-F546-9E3E-4D708ACB4D4E}">
      <dgm:prSet/>
      <dgm:spPr/>
      <dgm:t>
        <a:bodyPr/>
        <a:lstStyle/>
        <a:p>
          <a:endParaRPr lang="zh-CN" altLang="en-US" sz="2000"/>
        </a:p>
      </dgm:t>
    </dgm:pt>
    <dgm:pt modelId="{08958DB9-B6C6-A148-A256-825E150FC6B1}">
      <dgm:prSet phldrT="[文本]" custT="1"/>
      <dgm:spPr/>
      <dgm:t>
        <a:bodyPr/>
        <a:lstStyle/>
        <a:p>
          <a:r>
            <a:rPr lang="zh-CN" altLang="en-US" sz="2400" b="1" dirty="0"/>
            <a:t>复制配置文件为</a:t>
          </a:r>
          <a:r>
            <a:rPr lang="en-US" altLang="zh-CN" sz="2400" b="1" dirty="0"/>
            <a:t>zookeeper</a:t>
          </a:r>
          <a:r>
            <a:rPr lang="zh-CN" altLang="en-US" sz="2400" b="1" dirty="0"/>
            <a:t>默认的配置文件名</a:t>
          </a:r>
          <a:r>
            <a:rPr lang="en-US" altLang="zh-CN" sz="2400" b="1" dirty="0" err="1"/>
            <a:t>zoo.cfg</a:t>
          </a:r>
          <a:endParaRPr lang="zh-CN" altLang="en-US" sz="2400" b="1" dirty="0"/>
        </a:p>
      </dgm:t>
    </dgm:pt>
    <dgm:pt modelId="{BA447F28-E485-2243-BF42-05B9CA034BB5}" type="parTrans" cxnId="{D9011ED7-FC35-AB43-AFFC-2620FD375255}">
      <dgm:prSet/>
      <dgm:spPr/>
      <dgm:t>
        <a:bodyPr/>
        <a:lstStyle/>
        <a:p>
          <a:endParaRPr lang="zh-CN" altLang="en-US" sz="2000"/>
        </a:p>
      </dgm:t>
    </dgm:pt>
    <dgm:pt modelId="{52BD1D2D-BDE3-0542-8817-6CCA35F75FEB}" type="sibTrans" cxnId="{D9011ED7-FC35-AB43-AFFC-2620FD375255}">
      <dgm:prSet/>
      <dgm:spPr/>
      <dgm:t>
        <a:bodyPr/>
        <a:lstStyle/>
        <a:p>
          <a:endParaRPr lang="zh-CN" altLang="en-US" sz="2000"/>
        </a:p>
      </dgm:t>
    </dgm:pt>
    <dgm:pt modelId="{96314678-31B5-034B-960E-236503E8A68E}">
      <dgm:prSet phldrT="[文本]" custT="1"/>
      <dgm:spPr/>
      <dgm:t>
        <a:bodyPr/>
        <a:lstStyle/>
        <a:p>
          <a:r>
            <a:rPr lang="en-US" altLang="zh-CN" sz="2400" b="0" dirty="0" err="1"/>
            <a:t>cp</a:t>
          </a:r>
          <a:r>
            <a:rPr lang="en-US" altLang="zh-CN" sz="2400" b="0" dirty="0"/>
            <a:t> </a:t>
          </a:r>
          <a:r>
            <a:rPr lang="en-US" altLang="zh-CN" sz="2400" b="0" dirty="0" err="1"/>
            <a:t>zoo_sample.cfg</a:t>
          </a:r>
          <a:r>
            <a:rPr lang="en-US" altLang="zh-CN" sz="2400" b="0" dirty="0"/>
            <a:t>   </a:t>
          </a:r>
          <a:r>
            <a:rPr lang="en-US" altLang="zh-CN" sz="2400" b="0" dirty="0" err="1"/>
            <a:t>zoo.cfg</a:t>
          </a:r>
          <a:endParaRPr lang="zh-CN" altLang="en-US" sz="2400" b="0" dirty="0"/>
        </a:p>
      </dgm:t>
    </dgm:pt>
    <dgm:pt modelId="{815391E1-3425-D641-826C-17431B7F7DF1}" type="parTrans" cxnId="{F53D018E-72FD-114F-B4E7-08E38942A6C0}">
      <dgm:prSet/>
      <dgm:spPr/>
      <dgm:t>
        <a:bodyPr/>
        <a:lstStyle/>
        <a:p>
          <a:endParaRPr lang="zh-CN" altLang="en-US" sz="2000"/>
        </a:p>
      </dgm:t>
    </dgm:pt>
    <dgm:pt modelId="{64D7AE57-B0A1-2746-8609-9C60E8391610}" type="sibTrans" cxnId="{F53D018E-72FD-114F-B4E7-08E38942A6C0}">
      <dgm:prSet/>
      <dgm:spPr/>
      <dgm:t>
        <a:bodyPr/>
        <a:lstStyle/>
        <a:p>
          <a:endParaRPr lang="zh-CN" altLang="en-US" sz="2000"/>
        </a:p>
      </dgm:t>
    </dgm:pt>
    <dgm:pt modelId="{89270AF1-25D6-F740-B016-27F59F707681}">
      <dgm:prSet phldrT="[文本]" custT="1"/>
      <dgm:spPr/>
      <dgm:t>
        <a:bodyPr/>
        <a:lstStyle/>
        <a:p>
          <a:r>
            <a:rPr lang="zh-CN" altLang="en-US" sz="2800" b="1" dirty="0"/>
            <a:t>进入</a:t>
          </a:r>
          <a:r>
            <a:rPr lang="en-US" altLang="zh-CN" sz="2800" b="1" dirty="0" err="1"/>
            <a:t>zoo.cfg</a:t>
          </a:r>
          <a:r>
            <a:rPr lang="zh-CN" altLang="en-US" sz="2800" b="1" dirty="0"/>
            <a:t>编辑</a:t>
          </a:r>
        </a:p>
      </dgm:t>
    </dgm:pt>
    <dgm:pt modelId="{9BE34E14-0A7D-D24A-AA21-B5426DF1B7FC}" type="parTrans" cxnId="{22F98EAF-0E29-EF4C-BF9D-7244B04CE884}">
      <dgm:prSet/>
      <dgm:spPr/>
      <dgm:t>
        <a:bodyPr/>
        <a:lstStyle/>
        <a:p>
          <a:endParaRPr lang="zh-CN" altLang="en-US" sz="2000"/>
        </a:p>
      </dgm:t>
    </dgm:pt>
    <dgm:pt modelId="{CED46C66-FE25-834E-806D-7C3A398D3FAE}" type="sibTrans" cxnId="{22F98EAF-0E29-EF4C-BF9D-7244B04CE884}">
      <dgm:prSet/>
      <dgm:spPr/>
      <dgm:t>
        <a:bodyPr/>
        <a:lstStyle/>
        <a:p>
          <a:endParaRPr lang="zh-CN" altLang="en-US" sz="2000"/>
        </a:p>
      </dgm:t>
    </dgm:pt>
    <dgm:pt modelId="{F155B966-4DE8-EE45-916E-93521F4A1366}">
      <dgm:prSet phldrT="[文本]" custT="1"/>
      <dgm:spPr/>
      <dgm:t>
        <a:bodyPr/>
        <a:lstStyle/>
        <a:p>
          <a:r>
            <a:rPr lang="en-US" altLang="zh-CN" sz="2400" b="0" dirty="0"/>
            <a:t>vi</a:t>
          </a:r>
          <a:r>
            <a:rPr lang="zh-Hans" altLang="en-US" sz="2400" b="0" dirty="0"/>
            <a:t>  </a:t>
          </a:r>
          <a:r>
            <a:rPr lang="en-US" altLang="zh-Hans" sz="2400" b="0" dirty="0" err="1"/>
            <a:t>zoo.cfg</a:t>
          </a:r>
          <a:endParaRPr lang="zh-CN" altLang="en-US" sz="2400" b="0" dirty="0"/>
        </a:p>
      </dgm:t>
    </dgm:pt>
    <dgm:pt modelId="{02B2EDF6-0634-D44B-BF61-DD2692494DA7}" type="parTrans" cxnId="{2728C337-70B6-6C49-89C6-59894857E9F0}">
      <dgm:prSet/>
      <dgm:spPr/>
      <dgm:t>
        <a:bodyPr/>
        <a:lstStyle/>
        <a:p>
          <a:endParaRPr lang="zh-CN" altLang="en-US" sz="2000"/>
        </a:p>
      </dgm:t>
    </dgm:pt>
    <dgm:pt modelId="{3FA8EC54-F8EE-BF4C-880E-A1FC52C62A07}" type="sibTrans" cxnId="{2728C337-70B6-6C49-89C6-59894857E9F0}">
      <dgm:prSet/>
      <dgm:spPr/>
      <dgm:t>
        <a:bodyPr/>
        <a:lstStyle/>
        <a:p>
          <a:endParaRPr lang="zh-CN" altLang="en-US" sz="2000"/>
        </a:p>
      </dgm:t>
    </dgm:pt>
    <dgm:pt modelId="{0DF1AFB6-8A05-2B40-AB39-2F54126592D9}">
      <dgm:prSet phldrT="[文本]" custT="1"/>
      <dgm:spPr/>
      <dgm:t>
        <a:bodyPr/>
        <a:lstStyle/>
        <a:p>
          <a:r>
            <a:rPr lang="zh-CN" altLang="en-US" sz="2800" b="1" dirty="0"/>
            <a:t>修改</a:t>
          </a:r>
          <a:r>
            <a:rPr lang="en-US" altLang="zh-CN" sz="2800" b="1" dirty="0"/>
            <a:t>zookeeper</a:t>
          </a:r>
          <a:r>
            <a:rPr lang="zh-CN" altLang="en-US" sz="2800" b="1" dirty="0"/>
            <a:t>数据目录并查看端口</a:t>
          </a:r>
          <a:r>
            <a:rPr lang="en-US" altLang="zh-CN" sz="2800" b="1" dirty="0"/>
            <a:t>2</a:t>
          </a:r>
          <a:r>
            <a:rPr lang="en-US" altLang="zh-Hans" sz="2800" b="1" dirty="0"/>
            <a:t>181</a:t>
          </a:r>
          <a:endParaRPr lang="zh-CN" altLang="en-US" sz="2800" b="1" dirty="0"/>
        </a:p>
      </dgm:t>
    </dgm:pt>
    <dgm:pt modelId="{4CE7D8C3-D206-A045-AEE7-3841710935F0}" type="parTrans" cxnId="{40B8FFDB-BCC7-874D-B2FD-9ABFF2E2A274}">
      <dgm:prSet/>
      <dgm:spPr/>
      <dgm:t>
        <a:bodyPr/>
        <a:lstStyle/>
        <a:p>
          <a:endParaRPr lang="zh-CN" altLang="en-US" sz="2000"/>
        </a:p>
      </dgm:t>
    </dgm:pt>
    <dgm:pt modelId="{86F9D3A0-5935-E348-A140-C370AE0CC1E5}" type="sibTrans" cxnId="{40B8FFDB-BCC7-874D-B2FD-9ABFF2E2A274}">
      <dgm:prSet/>
      <dgm:spPr/>
      <dgm:t>
        <a:bodyPr/>
        <a:lstStyle/>
        <a:p>
          <a:endParaRPr lang="zh-CN" altLang="en-US" sz="2000"/>
        </a:p>
      </dgm:t>
    </dgm:pt>
    <dgm:pt modelId="{EDBCF238-6C25-1841-8573-25536364497E}">
      <dgm:prSet phldrT="[文本]" custT="1"/>
      <dgm:spPr/>
      <dgm:t>
        <a:bodyPr/>
        <a:lstStyle/>
        <a:p>
          <a:r>
            <a:rPr lang="en-US" altLang="zh-CN" sz="2400" b="0" dirty="0" err="1"/>
            <a:t>dataDir</a:t>
          </a:r>
          <a:r>
            <a:rPr lang="en-US" altLang="zh-CN" sz="2400" b="0" dirty="0"/>
            <a:t>=/opt/zookeeper</a:t>
          </a:r>
          <a:endParaRPr lang="zh-CN" altLang="en-US" sz="2400" b="0" dirty="0"/>
        </a:p>
      </dgm:t>
    </dgm:pt>
    <dgm:pt modelId="{3561A7BD-4E7F-F040-ACFD-721585839C7A}" type="parTrans" cxnId="{4B8EDE52-9D5C-154B-ABC9-BF7ED7C55DA5}">
      <dgm:prSet/>
      <dgm:spPr/>
      <dgm:t>
        <a:bodyPr/>
        <a:lstStyle/>
        <a:p>
          <a:endParaRPr lang="zh-CN" altLang="en-US" sz="2000"/>
        </a:p>
      </dgm:t>
    </dgm:pt>
    <dgm:pt modelId="{92A964C6-89EB-2247-AB51-A8E8C1F9CEA9}" type="sibTrans" cxnId="{4B8EDE52-9D5C-154B-ABC9-BF7ED7C55DA5}">
      <dgm:prSet/>
      <dgm:spPr/>
      <dgm:t>
        <a:bodyPr/>
        <a:lstStyle/>
        <a:p>
          <a:endParaRPr lang="zh-CN" altLang="en-US" sz="2000"/>
        </a:p>
      </dgm:t>
    </dgm:pt>
    <dgm:pt modelId="{C2A8A6AE-68A4-1343-95D2-E0513F2253C8}">
      <dgm:prSet phldrT="[文本]" custT="1"/>
      <dgm:spPr/>
      <dgm:t>
        <a:bodyPr/>
        <a:lstStyle/>
        <a:p>
          <a:r>
            <a:rPr lang="zh-CN" altLang="en-US" sz="2800" b="1" dirty="0"/>
            <a:t>保存退出</a:t>
          </a:r>
        </a:p>
      </dgm:t>
    </dgm:pt>
    <dgm:pt modelId="{8BE73FE2-9A79-444E-825A-7F29BCB54998}" type="parTrans" cxnId="{00B0CC4E-D4C1-7647-AD4E-4DCB4B66311C}">
      <dgm:prSet/>
      <dgm:spPr/>
      <dgm:t>
        <a:bodyPr/>
        <a:lstStyle/>
        <a:p>
          <a:endParaRPr lang="zh-CN" altLang="en-US" sz="2000"/>
        </a:p>
      </dgm:t>
    </dgm:pt>
    <dgm:pt modelId="{716B5310-2A73-8448-957A-F8C8C2F8A7F9}" type="sibTrans" cxnId="{00B0CC4E-D4C1-7647-AD4E-4DCB4B66311C}">
      <dgm:prSet/>
      <dgm:spPr/>
      <dgm:t>
        <a:bodyPr/>
        <a:lstStyle/>
        <a:p>
          <a:endParaRPr lang="zh-CN" altLang="en-US" sz="2000"/>
        </a:p>
      </dgm:t>
    </dgm:pt>
    <dgm:pt modelId="{38FA532C-C62E-E149-8522-063DC0D7BE03}">
      <dgm:prSet phldrT="[文本]" custT="1"/>
      <dgm:spPr/>
      <dgm:t>
        <a:bodyPr/>
        <a:lstStyle/>
        <a:p>
          <a:r>
            <a:rPr lang="en-US" altLang="zh-CN" sz="2400" b="0" dirty="0"/>
            <a:t>:</a:t>
          </a:r>
          <a:r>
            <a:rPr lang="en-US" altLang="zh-CN" sz="2400" b="0" dirty="0" err="1"/>
            <a:t>wq</a:t>
          </a:r>
          <a:endParaRPr lang="zh-CN" altLang="en-US" sz="2400" b="0" dirty="0"/>
        </a:p>
      </dgm:t>
    </dgm:pt>
    <dgm:pt modelId="{21C48812-0813-814E-BABC-C41691646FDE}" type="parTrans" cxnId="{80ABEA7D-1D81-D642-B8E4-3C2B863137D7}">
      <dgm:prSet/>
      <dgm:spPr/>
      <dgm:t>
        <a:bodyPr/>
        <a:lstStyle/>
        <a:p>
          <a:endParaRPr lang="zh-CN" altLang="en-US" sz="2000"/>
        </a:p>
      </dgm:t>
    </dgm:pt>
    <dgm:pt modelId="{0C951F84-DFA8-FC41-8A21-21E0ED3C0EEE}" type="sibTrans" cxnId="{80ABEA7D-1D81-D642-B8E4-3C2B863137D7}">
      <dgm:prSet/>
      <dgm:spPr/>
      <dgm:t>
        <a:bodyPr/>
        <a:lstStyle/>
        <a:p>
          <a:endParaRPr lang="zh-CN" altLang="en-US" sz="2000"/>
        </a:p>
      </dgm:t>
    </dgm:pt>
    <dgm:pt modelId="{B94EB572-DB72-C94C-A3A7-9387492446B2}">
      <dgm:prSet/>
      <dgm:spPr/>
      <dgm:t>
        <a:bodyPr/>
        <a:lstStyle/>
        <a:p>
          <a:r>
            <a:rPr lang="en-US"/>
            <a:t>clientPort=2181</a:t>
          </a:r>
          <a:endParaRPr lang="zh-CN" altLang="en-US"/>
        </a:p>
      </dgm:t>
    </dgm:pt>
    <dgm:pt modelId="{C995D83C-B3F4-4E42-9ECA-E2A502F99EDD}" type="parTrans" cxnId="{C5204C65-3837-DB4B-91D1-6D942265FED6}">
      <dgm:prSet/>
      <dgm:spPr/>
      <dgm:t>
        <a:bodyPr/>
        <a:lstStyle/>
        <a:p>
          <a:endParaRPr lang="zh-CN" altLang="en-US"/>
        </a:p>
      </dgm:t>
    </dgm:pt>
    <dgm:pt modelId="{DC91B2B0-5ACF-F745-93ED-8A85988288ED}" type="sibTrans" cxnId="{C5204C65-3837-DB4B-91D1-6D942265FED6}">
      <dgm:prSet/>
      <dgm:spPr/>
      <dgm:t>
        <a:bodyPr/>
        <a:lstStyle/>
        <a:p>
          <a:endParaRPr lang="zh-CN" altLang="en-US"/>
        </a:p>
      </dgm:t>
    </dgm:pt>
    <dgm:pt modelId="{C1D74CA8-69A5-FC4B-97BA-1BA5053E96C5}" type="pres">
      <dgm:prSet presAssocID="{88BF8972-CF33-F544-ACED-C2024089F1B0}" presName="Name0" presStyleCnt="0">
        <dgm:presLayoutVars>
          <dgm:dir/>
          <dgm:animLvl val="lvl"/>
          <dgm:resizeHandles val="exact"/>
        </dgm:presLayoutVars>
      </dgm:prSet>
      <dgm:spPr/>
    </dgm:pt>
    <dgm:pt modelId="{61D082B0-03A8-D449-B9C5-D82D8DAF4C30}" type="pres">
      <dgm:prSet presAssocID="{C2A8A6AE-68A4-1343-95D2-E0513F2253C8}" presName="boxAndChildren" presStyleCnt="0"/>
      <dgm:spPr/>
    </dgm:pt>
    <dgm:pt modelId="{5077ADCC-93C8-614D-887B-EC10F87456BE}" type="pres">
      <dgm:prSet presAssocID="{C2A8A6AE-68A4-1343-95D2-E0513F2253C8}" presName="parentTextBox" presStyleLbl="node1" presStyleIdx="0" presStyleCnt="5"/>
      <dgm:spPr/>
    </dgm:pt>
    <dgm:pt modelId="{8A4282B1-054D-C642-A22E-6943315F795A}" type="pres">
      <dgm:prSet presAssocID="{C2A8A6AE-68A4-1343-95D2-E0513F2253C8}" presName="entireBox" presStyleLbl="node1" presStyleIdx="0" presStyleCnt="5"/>
      <dgm:spPr/>
    </dgm:pt>
    <dgm:pt modelId="{CE28CC9B-9142-594C-9922-BEECE82334E3}" type="pres">
      <dgm:prSet presAssocID="{C2A8A6AE-68A4-1343-95D2-E0513F2253C8}" presName="descendantBox" presStyleCnt="0"/>
      <dgm:spPr/>
    </dgm:pt>
    <dgm:pt modelId="{5747F95A-5127-7F4A-8112-6FAA5AB60046}" type="pres">
      <dgm:prSet presAssocID="{38FA532C-C62E-E149-8522-063DC0D7BE03}" presName="childTextBox" presStyleLbl="fgAccFollowNode1" presStyleIdx="0" presStyleCnt="6" custLinFactNeighborX="-990">
        <dgm:presLayoutVars>
          <dgm:bulletEnabled val="1"/>
        </dgm:presLayoutVars>
      </dgm:prSet>
      <dgm:spPr/>
    </dgm:pt>
    <dgm:pt modelId="{283A6819-9E16-FF4A-9C13-26FCD9C7580F}" type="pres">
      <dgm:prSet presAssocID="{86F9D3A0-5935-E348-A140-C370AE0CC1E5}" presName="sp" presStyleCnt="0"/>
      <dgm:spPr/>
    </dgm:pt>
    <dgm:pt modelId="{2B9F4ED7-6155-9E49-ACDC-A52CECB87079}" type="pres">
      <dgm:prSet presAssocID="{0DF1AFB6-8A05-2B40-AB39-2F54126592D9}" presName="arrowAndChildren" presStyleCnt="0"/>
      <dgm:spPr/>
    </dgm:pt>
    <dgm:pt modelId="{35ABFD8B-FE96-264E-8F9C-8C42BB86D836}" type="pres">
      <dgm:prSet presAssocID="{0DF1AFB6-8A05-2B40-AB39-2F54126592D9}" presName="parentTextArrow" presStyleLbl="node1" presStyleIdx="0" presStyleCnt="5"/>
      <dgm:spPr/>
    </dgm:pt>
    <dgm:pt modelId="{E6FF8880-5006-604E-9AB8-FB5FDBDDBB04}" type="pres">
      <dgm:prSet presAssocID="{0DF1AFB6-8A05-2B40-AB39-2F54126592D9}" presName="arrow" presStyleLbl="node1" presStyleIdx="1" presStyleCnt="5"/>
      <dgm:spPr/>
    </dgm:pt>
    <dgm:pt modelId="{2BAA2E38-AB6C-FE4F-96DE-4057D1D99B7B}" type="pres">
      <dgm:prSet presAssocID="{0DF1AFB6-8A05-2B40-AB39-2F54126592D9}" presName="descendantArrow" presStyleCnt="0"/>
      <dgm:spPr/>
    </dgm:pt>
    <dgm:pt modelId="{A30E53BE-0E14-D24A-8A1C-7040198B8317}" type="pres">
      <dgm:prSet presAssocID="{EDBCF238-6C25-1841-8573-25536364497E}" presName="childTextArrow" presStyleLbl="fgAccFollowNode1" presStyleIdx="1" presStyleCnt="6">
        <dgm:presLayoutVars>
          <dgm:bulletEnabled val="1"/>
        </dgm:presLayoutVars>
      </dgm:prSet>
      <dgm:spPr/>
    </dgm:pt>
    <dgm:pt modelId="{4326CB7B-FBF3-2943-BF1F-7EEECC1FDB7D}" type="pres">
      <dgm:prSet presAssocID="{B94EB572-DB72-C94C-A3A7-9387492446B2}" presName="childTextArrow" presStyleLbl="fgAccFollowNode1" presStyleIdx="2" presStyleCnt="6">
        <dgm:presLayoutVars>
          <dgm:bulletEnabled val="1"/>
        </dgm:presLayoutVars>
      </dgm:prSet>
      <dgm:spPr/>
    </dgm:pt>
    <dgm:pt modelId="{4C724E6E-39A3-514A-B14D-B2C16CE8E520}" type="pres">
      <dgm:prSet presAssocID="{CED46C66-FE25-834E-806D-7C3A398D3FAE}" presName="sp" presStyleCnt="0"/>
      <dgm:spPr/>
    </dgm:pt>
    <dgm:pt modelId="{CCA655EB-3029-0143-B712-25F2CC930A35}" type="pres">
      <dgm:prSet presAssocID="{89270AF1-25D6-F740-B016-27F59F707681}" presName="arrowAndChildren" presStyleCnt="0"/>
      <dgm:spPr/>
    </dgm:pt>
    <dgm:pt modelId="{E8363B07-8347-D44A-AE9C-B627038ABA74}" type="pres">
      <dgm:prSet presAssocID="{89270AF1-25D6-F740-B016-27F59F707681}" presName="parentTextArrow" presStyleLbl="node1" presStyleIdx="1" presStyleCnt="5"/>
      <dgm:spPr/>
    </dgm:pt>
    <dgm:pt modelId="{7A54126B-B202-AE45-9ED8-89F196FC1412}" type="pres">
      <dgm:prSet presAssocID="{89270AF1-25D6-F740-B016-27F59F707681}" presName="arrow" presStyleLbl="node1" presStyleIdx="2" presStyleCnt="5"/>
      <dgm:spPr/>
    </dgm:pt>
    <dgm:pt modelId="{33ECE884-8999-5749-8D06-879DFE8BD41E}" type="pres">
      <dgm:prSet presAssocID="{89270AF1-25D6-F740-B016-27F59F707681}" presName="descendantArrow" presStyleCnt="0"/>
      <dgm:spPr/>
    </dgm:pt>
    <dgm:pt modelId="{E999FDD7-09D7-904C-B8C6-3D777D61DEC2}" type="pres">
      <dgm:prSet presAssocID="{F155B966-4DE8-EE45-916E-93521F4A1366}" presName="childTextArrow" presStyleLbl="fgAccFollowNode1" presStyleIdx="3" presStyleCnt="6">
        <dgm:presLayoutVars>
          <dgm:bulletEnabled val="1"/>
        </dgm:presLayoutVars>
      </dgm:prSet>
      <dgm:spPr/>
    </dgm:pt>
    <dgm:pt modelId="{F12D0DF1-72F9-9349-82FE-7E333EC925F3}" type="pres">
      <dgm:prSet presAssocID="{52BD1D2D-BDE3-0542-8817-6CCA35F75FEB}" presName="sp" presStyleCnt="0"/>
      <dgm:spPr/>
    </dgm:pt>
    <dgm:pt modelId="{405F9D2A-298A-A84D-AACB-4A423FEC7263}" type="pres">
      <dgm:prSet presAssocID="{08958DB9-B6C6-A148-A256-825E150FC6B1}" presName="arrowAndChildren" presStyleCnt="0"/>
      <dgm:spPr/>
    </dgm:pt>
    <dgm:pt modelId="{6AC5C741-867F-8B48-8FAB-7FD5FBE56767}" type="pres">
      <dgm:prSet presAssocID="{08958DB9-B6C6-A148-A256-825E150FC6B1}" presName="parentTextArrow" presStyleLbl="node1" presStyleIdx="2" presStyleCnt="5"/>
      <dgm:spPr/>
    </dgm:pt>
    <dgm:pt modelId="{CE7013DB-0AFC-A744-B4F0-94250B126993}" type="pres">
      <dgm:prSet presAssocID="{08958DB9-B6C6-A148-A256-825E150FC6B1}" presName="arrow" presStyleLbl="node1" presStyleIdx="3" presStyleCnt="5"/>
      <dgm:spPr/>
    </dgm:pt>
    <dgm:pt modelId="{487EA4E1-07A5-E249-B40C-07D40972E651}" type="pres">
      <dgm:prSet presAssocID="{08958DB9-B6C6-A148-A256-825E150FC6B1}" presName="descendantArrow" presStyleCnt="0"/>
      <dgm:spPr/>
    </dgm:pt>
    <dgm:pt modelId="{D6EC3D11-52A3-A540-ABD7-E8C7DF9A65A5}" type="pres">
      <dgm:prSet presAssocID="{96314678-31B5-034B-960E-236503E8A68E}" presName="childTextArrow" presStyleLbl="fgAccFollowNode1" presStyleIdx="4" presStyleCnt="6">
        <dgm:presLayoutVars>
          <dgm:bulletEnabled val="1"/>
        </dgm:presLayoutVars>
      </dgm:prSet>
      <dgm:spPr/>
    </dgm:pt>
    <dgm:pt modelId="{3D486FFC-2F66-C449-8272-5AE9A5C450DA}" type="pres">
      <dgm:prSet presAssocID="{8D58D997-4438-C24D-82D2-F904F62F4925}" presName="sp" presStyleCnt="0"/>
      <dgm:spPr/>
    </dgm:pt>
    <dgm:pt modelId="{196234BA-8859-4C4F-9F96-1C4C9C3393B6}" type="pres">
      <dgm:prSet presAssocID="{77E0D498-544E-7F43-B334-5D125B213FFB}" presName="arrowAndChildren" presStyleCnt="0"/>
      <dgm:spPr/>
    </dgm:pt>
    <dgm:pt modelId="{0EE29363-FA1F-9C4F-B32E-D78D6E46BD76}" type="pres">
      <dgm:prSet presAssocID="{77E0D498-544E-7F43-B334-5D125B213FFB}" presName="parentTextArrow" presStyleLbl="node1" presStyleIdx="3" presStyleCnt="5"/>
      <dgm:spPr/>
    </dgm:pt>
    <dgm:pt modelId="{5657C019-1225-8E4A-8285-0E8C57556E13}" type="pres">
      <dgm:prSet presAssocID="{77E0D498-544E-7F43-B334-5D125B213FFB}" presName="arrow" presStyleLbl="node1" presStyleIdx="4" presStyleCnt="5" custLinFactNeighborX="37911" custLinFactNeighborY="2462"/>
      <dgm:spPr/>
    </dgm:pt>
    <dgm:pt modelId="{B37060B4-B3F8-514E-B898-55F7EF186294}" type="pres">
      <dgm:prSet presAssocID="{77E0D498-544E-7F43-B334-5D125B213FFB}" presName="descendantArrow" presStyleCnt="0"/>
      <dgm:spPr/>
    </dgm:pt>
    <dgm:pt modelId="{285353E3-16B1-6949-8586-AA59AFBF88CE}" type="pres">
      <dgm:prSet presAssocID="{932D48E3-8C33-A64F-9ED6-2EA6ED88E533}" presName="childTextArrow" presStyleLbl="fgAccFollowNode1" presStyleIdx="5" presStyleCnt="6" custLinFactNeighborX="-22324" custLinFactNeighborY="3547">
        <dgm:presLayoutVars>
          <dgm:bulletEnabled val="1"/>
        </dgm:presLayoutVars>
      </dgm:prSet>
      <dgm:spPr/>
    </dgm:pt>
  </dgm:ptLst>
  <dgm:cxnLst>
    <dgm:cxn modelId="{15220208-C333-E54F-9920-2B8FE50F04AE}" type="presOf" srcId="{96314678-31B5-034B-960E-236503E8A68E}" destId="{D6EC3D11-52A3-A540-ABD7-E8C7DF9A65A5}" srcOrd="0" destOrd="0" presId="urn:microsoft.com/office/officeart/2005/8/layout/process4"/>
    <dgm:cxn modelId="{31B0BE26-F1BB-104A-8559-234E1B07AD2B}" type="presOf" srcId="{77E0D498-544E-7F43-B334-5D125B213FFB}" destId="{0EE29363-FA1F-9C4F-B32E-D78D6E46BD76}" srcOrd="0" destOrd="0" presId="urn:microsoft.com/office/officeart/2005/8/layout/process4"/>
    <dgm:cxn modelId="{2728C337-70B6-6C49-89C6-59894857E9F0}" srcId="{89270AF1-25D6-F740-B016-27F59F707681}" destId="{F155B966-4DE8-EE45-916E-93521F4A1366}" srcOrd="0" destOrd="0" parTransId="{02B2EDF6-0634-D44B-BF61-DD2692494DA7}" sibTransId="{3FA8EC54-F8EE-BF4C-880E-A1FC52C62A07}"/>
    <dgm:cxn modelId="{6E1A124D-FA3B-6A48-ABA2-4ED8480CE6CA}" type="presOf" srcId="{C2A8A6AE-68A4-1343-95D2-E0513F2253C8}" destId="{5077ADCC-93C8-614D-887B-EC10F87456BE}" srcOrd="0" destOrd="0" presId="urn:microsoft.com/office/officeart/2005/8/layout/process4"/>
    <dgm:cxn modelId="{00B0CC4E-D4C1-7647-AD4E-4DCB4B66311C}" srcId="{88BF8972-CF33-F544-ACED-C2024089F1B0}" destId="{C2A8A6AE-68A4-1343-95D2-E0513F2253C8}" srcOrd="4" destOrd="0" parTransId="{8BE73FE2-9A79-444E-825A-7F29BCB54998}" sibTransId="{716B5310-2A73-8448-957A-F8C8C2F8A7F9}"/>
    <dgm:cxn modelId="{4B8EDE52-9D5C-154B-ABC9-BF7ED7C55DA5}" srcId="{0DF1AFB6-8A05-2B40-AB39-2F54126592D9}" destId="{EDBCF238-6C25-1841-8573-25536364497E}" srcOrd="0" destOrd="0" parTransId="{3561A7BD-4E7F-F040-ACFD-721585839C7A}" sibTransId="{92A964C6-89EB-2247-AB51-A8E8C1F9CEA9}"/>
    <dgm:cxn modelId="{8B762355-2AE5-F341-9E07-DD804E3A6242}" type="presOf" srcId="{08958DB9-B6C6-A148-A256-825E150FC6B1}" destId="{CE7013DB-0AFC-A744-B4F0-94250B126993}" srcOrd="1" destOrd="0" presId="urn:microsoft.com/office/officeart/2005/8/layout/process4"/>
    <dgm:cxn modelId="{C5204C65-3837-DB4B-91D1-6D942265FED6}" srcId="{0DF1AFB6-8A05-2B40-AB39-2F54126592D9}" destId="{B94EB572-DB72-C94C-A3A7-9387492446B2}" srcOrd="1" destOrd="0" parTransId="{C995D83C-B3F4-4E42-9ECA-E2A502F99EDD}" sibTransId="{DC91B2B0-5ACF-F745-93ED-8A85988288ED}"/>
    <dgm:cxn modelId="{3A044D69-5112-7E45-B064-CBA97864A39C}" type="presOf" srcId="{89270AF1-25D6-F740-B016-27F59F707681}" destId="{E8363B07-8347-D44A-AE9C-B627038ABA74}" srcOrd="0" destOrd="0" presId="urn:microsoft.com/office/officeart/2005/8/layout/process4"/>
    <dgm:cxn modelId="{92838D72-1580-AD4D-9849-2179FFA1ED4D}" type="presOf" srcId="{C2A8A6AE-68A4-1343-95D2-E0513F2253C8}" destId="{8A4282B1-054D-C642-A22E-6943315F795A}" srcOrd="1" destOrd="0" presId="urn:microsoft.com/office/officeart/2005/8/layout/process4"/>
    <dgm:cxn modelId="{23670078-6202-2E4E-BF43-73815F6FD015}" type="presOf" srcId="{932D48E3-8C33-A64F-9ED6-2EA6ED88E533}" destId="{285353E3-16B1-6949-8586-AA59AFBF88CE}" srcOrd="0" destOrd="0" presId="urn:microsoft.com/office/officeart/2005/8/layout/process4"/>
    <dgm:cxn modelId="{80ABEA7D-1D81-D642-B8E4-3C2B863137D7}" srcId="{C2A8A6AE-68A4-1343-95D2-E0513F2253C8}" destId="{38FA532C-C62E-E149-8522-063DC0D7BE03}" srcOrd="0" destOrd="0" parTransId="{21C48812-0813-814E-BABC-C41691646FDE}" sibTransId="{0C951F84-DFA8-FC41-8A21-21E0ED3C0EEE}"/>
    <dgm:cxn modelId="{F53D018E-72FD-114F-B4E7-08E38942A6C0}" srcId="{08958DB9-B6C6-A148-A256-825E150FC6B1}" destId="{96314678-31B5-034B-960E-236503E8A68E}" srcOrd="0" destOrd="0" parTransId="{815391E1-3425-D641-826C-17431B7F7DF1}" sibTransId="{64D7AE57-B0A1-2746-8609-9C60E8391610}"/>
    <dgm:cxn modelId="{87D3D899-AE29-6847-B9D3-B8515BE07BA5}" type="presOf" srcId="{F155B966-4DE8-EE45-916E-93521F4A1366}" destId="{E999FDD7-09D7-904C-B8C6-3D777D61DEC2}" srcOrd="0" destOrd="0" presId="urn:microsoft.com/office/officeart/2005/8/layout/process4"/>
    <dgm:cxn modelId="{0A57D09B-AA20-BC42-93F5-BA6B23D25C64}" type="presOf" srcId="{0DF1AFB6-8A05-2B40-AB39-2F54126592D9}" destId="{E6FF8880-5006-604E-9AB8-FB5FDBDDBB04}" srcOrd="1" destOrd="0" presId="urn:microsoft.com/office/officeart/2005/8/layout/process4"/>
    <dgm:cxn modelId="{E8B6B0A0-0ADA-FC4C-9F13-780807B462E2}" type="presOf" srcId="{89270AF1-25D6-F740-B016-27F59F707681}" destId="{7A54126B-B202-AE45-9ED8-89F196FC1412}" srcOrd="1" destOrd="0" presId="urn:microsoft.com/office/officeart/2005/8/layout/process4"/>
    <dgm:cxn modelId="{5A3835A4-081D-A44D-8839-EDCD9DE7BC54}" type="presOf" srcId="{77E0D498-544E-7F43-B334-5D125B213FFB}" destId="{5657C019-1225-8E4A-8285-0E8C57556E13}" srcOrd="1" destOrd="0" presId="urn:microsoft.com/office/officeart/2005/8/layout/process4"/>
    <dgm:cxn modelId="{6A8F94AD-657D-014E-AD50-5CBABA8DB5E9}" type="presOf" srcId="{38FA532C-C62E-E149-8522-063DC0D7BE03}" destId="{5747F95A-5127-7F4A-8112-6FAA5AB60046}" srcOrd="0" destOrd="0" presId="urn:microsoft.com/office/officeart/2005/8/layout/process4"/>
    <dgm:cxn modelId="{22F98EAF-0E29-EF4C-BF9D-7244B04CE884}" srcId="{88BF8972-CF33-F544-ACED-C2024089F1B0}" destId="{89270AF1-25D6-F740-B016-27F59F707681}" srcOrd="2" destOrd="0" parTransId="{9BE34E14-0A7D-D24A-AA21-B5426DF1B7FC}" sibTransId="{CED46C66-FE25-834E-806D-7C3A398D3FAE}"/>
    <dgm:cxn modelId="{8F37B2B4-76A7-BA4C-9036-DCE375D48AC8}" type="presOf" srcId="{08958DB9-B6C6-A148-A256-825E150FC6B1}" destId="{6AC5C741-867F-8B48-8FAB-7FD5FBE56767}" srcOrd="0" destOrd="0" presId="urn:microsoft.com/office/officeart/2005/8/layout/process4"/>
    <dgm:cxn modelId="{BB3895B6-BCB5-F546-9E3E-4D708ACB4D4E}" srcId="{77E0D498-544E-7F43-B334-5D125B213FFB}" destId="{932D48E3-8C33-A64F-9ED6-2EA6ED88E533}" srcOrd="0" destOrd="0" parTransId="{57BE654D-AD37-164A-B211-37BD03826531}" sibTransId="{6134EC0E-1545-0C45-8FB3-264B3F61CC2A}"/>
    <dgm:cxn modelId="{8E5A7AD3-85DB-2B4F-BA1F-7BD4A7B73B3E}" srcId="{88BF8972-CF33-F544-ACED-C2024089F1B0}" destId="{77E0D498-544E-7F43-B334-5D125B213FFB}" srcOrd="0" destOrd="0" parTransId="{A1A64E73-3838-A946-829F-4178B74642BB}" sibTransId="{8D58D997-4438-C24D-82D2-F904F62F4925}"/>
    <dgm:cxn modelId="{D9011ED7-FC35-AB43-AFFC-2620FD375255}" srcId="{88BF8972-CF33-F544-ACED-C2024089F1B0}" destId="{08958DB9-B6C6-A148-A256-825E150FC6B1}" srcOrd="1" destOrd="0" parTransId="{BA447F28-E485-2243-BF42-05B9CA034BB5}" sibTransId="{52BD1D2D-BDE3-0542-8817-6CCA35F75FEB}"/>
    <dgm:cxn modelId="{40B8FFDB-BCC7-874D-B2FD-9ABFF2E2A274}" srcId="{88BF8972-CF33-F544-ACED-C2024089F1B0}" destId="{0DF1AFB6-8A05-2B40-AB39-2F54126592D9}" srcOrd="3" destOrd="0" parTransId="{4CE7D8C3-D206-A045-AEE7-3841710935F0}" sibTransId="{86F9D3A0-5935-E348-A140-C370AE0CC1E5}"/>
    <dgm:cxn modelId="{71823CF0-4FE2-9E4F-B840-C16022D73CF5}" type="presOf" srcId="{88BF8972-CF33-F544-ACED-C2024089F1B0}" destId="{C1D74CA8-69A5-FC4B-97BA-1BA5053E96C5}" srcOrd="0" destOrd="0" presId="urn:microsoft.com/office/officeart/2005/8/layout/process4"/>
    <dgm:cxn modelId="{3CCA81F4-B664-DC4A-813B-03A00E9F368C}" type="presOf" srcId="{0DF1AFB6-8A05-2B40-AB39-2F54126592D9}" destId="{35ABFD8B-FE96-264E-8F9C-8C42BB86D836}" srcOrd="0" destOrd="0" presId="urn:microsoft.com/office/officeart/2005/8/layout/process4"/>
    <dgm:cxn modelId="{50A412FF-DF84-0C45-8977-B5728D662CF0}" type="presOf" srcId="{EDBCF238-6C25-1841-8573-25536364497E}" destId="{A30E53BE-0E14-D24A-8A1C-7040198B8317}" srcOrd="0" destOrd="0" presId="urn:microsoft.com/office/officeart/2005/8/layout/process4"/>
    <dgm:cxn modelId="{113BDFFF-5DD0-F448-923A-8996FD9EF5E6}" type="presOf" srcId="{B94EB572-DB72-C94C-A3A7-9387492446B2}" destId="{4326CB7B-FBF3-2943-BF1F-7EEECC1FDB7D}" srcOrd="0" destOrd="0" presId="urn:microsoft.com/office/officeart/2005/8/layout/process4"/>
    <dgm:cxn modelId="{5B5BEDC7-E643-F747-B5CA-CAB39A819EED}" type="presParOf" srcId="{C1D74CA8-69A5-FC4B-97BA-1BA5053E96C5}" destId="{61D082B0-03A8-D449-B9C5-D82D8DAF4C30}" srcOrd="0" destOrd="0" presId="urn:microsoft.com/office/officeart/2005/8/layout/process4"/>
    <dgm:cxn modelId="{536C0414-17FE-6745-9453-F3E968228077}" type="presParOf" srcId="{61D082B0-03A8-D449-B9C5-D82D8DAF4C30}" destId="{5077ADCC-93C8-614D-887B-EC10F87456BE}" srcOrd="0" destOrd="0" presId="urn:microsoft.com/office/officeart/2005/8/layout/process4"/>
    <dgm:cxn modelId="{EBE2340E-A622-8E4E-910D-481E9BE0F00D}" type="presParOf" srcId="{61D082B0-03A8-D449-B9C5-D82D8DAF4C30}" destId="{8A4282B1-054D-C642-A22E-6943315F795A}" srcOrd="1" destOrd="0" presId="urn:microsoft.com/office/officeart/2005/8/layout/process4"/>
    <dgm:cxn modelId="{483169F1-7BDC-F449-AC32-6F07FE28E636}" type="presParOf" srcId="{61D082B0-03A8-D449-B9C5-D82D8DAF4C30}" destId="{CE28CC9B-9142-594C-9922-BEECE82334E3}" srcOrd="2" destOrd="0" presId="urn:microsoft.com/office/officeart/2005/8/layout/process4"/>
    <dgm:cxn modelId="{E166AA09-CEC2-FB44-B3DE-37935D2957BD}" type="presParOf" srcId="{CE28CC9B-9142-594C-9922-BEECE82334E3}" destId="{5747F95A-5127-7F4A-8112-6FAA5AB60046}" srcOrd="0" destOrd="0" presId="urn:microsoft.com/office/officeart/2005/8/layout/process4"/>
    <dgm:cxn modelId="{A9DCF731-3D8D-564D-9F37-8B731B4778B1}" type="presParOf" srcId="{C1D74CA8-69A5-FC4B-97BA-1BA5053E96C5}" destId="{283A6819-9E16-FF4A-9C13-26FCD9C7580F}" srcOrd="1" destOrd="0" presId="urn:microsoft.com/office/officeart/2005/8/layout/process4"/>
    <dgm:cxn modelId="{5C9216DB-E7C5-EB41-BDC4-89D2FF11203E}" type="presParOf" srcId="{C1D74CA8-69A5-FC4B-97BA-1BA5053E96C5}" destId="{2B9F4ED7-6155-9E49-ACDC-A52CECB87079}" srcOrd="2" destOrd="0" presId="urn:microsoft.com/office/officeart/2005/8/layout/process4"/>
    <dgm:cxn modelId="{9D4EF9AC-DC44-6146-A51E-B601FCC0AEA1}" type="presParOf" srcId="{2B9F4ED7-6155-9E49-ACDC-A52CECB87079}" destId="{35ABFD8B-FE96-264E-8F9C-8C42BB86D836}" srcOrd="0" destOrd="0" presId="urn:microsoft.com/office/officeart/2005/8/layout/process4"/>
    <dgm:cxn modelId="{DE98F1AB-1C79-2241-B152-A162930A85BC}" type="presParOf" srcId="{2B9F4ED7-6155-9E49-ACDC-A52CECB87079}" destId="{E6FF8880-5006-604E-9AB8-FB5FDBDDBB04}" srcOrd="1" destOrd="0" presId="urn:microsoft.com/office/officeart/2005/8/layout/process4"/>
    <dgm:cxn modelId="{0C98E821-52AC-A747-9D26-8515D89E9DB3}" type="presParOf" srcId="{2B9F4ED7-6155-9E49-ACDC-A52CECB87079}" destId="{2BAA2E38-AB6C-FE4F-96DE-4057D1D99B7B}" srcOrd="2" destOrd="0" presId="urn:microsoft.com/office/officeart/2005/8/layout/process4"/>
    <dgm:cxn modelId="{93ECAACC-C30A-F341-8F25-1C4C3B41182B}" type="presParOf" srcId="{2BAA2E38-AB6C-FE4F-96DE-4057D1D99B7B}" destId="{A30E53BE-0E14-D24A-8A1C-7040198B8317}" srcOrd="0" destOrd="0" presId="urn:microsoft.com/office/officeart/2005/8/layout/process4"/>
    <dgm:cxn modelId="{2CA88363-3593-FC42-B8CE-8261BB1997D1}" type="presParOf" srcId="{2BAA2E38-AB6C-FE4F-96DE-4057D1D99B7B}" destId="{4326CB7B-FBF3-2943-BF1F-7EEECC1FDB7D}" srcOrd="1" destOrd="0" presId="urn:microsoft.com/office/officeart/2005/8/layout/process4"/>
    <dgm:cxn modelId="{D40F4EC4-2D91-6541-8BE1-32A1B476E4F6}" type="presParOf" srcId="{C1D74CA8-69A5-FC4B-97BA-1BA5053E96C5}" destId="{4C724E6E-39A3-514A-B14D-B2C16CE8E520}" srcOrd="3" destOrd="0" presId="urn:microsoft.com/office/officeart/2005/8/layout/process4"/>
    <dgm:cxn modelId="{A6C55E20-5BA3-DB47-B834-B67A4DCC9589}" type="presParOf" srcId="{C1D74CA8-69A5-FC4B-97BA-1BA5053E96C5}" destId="{CCA655EB-3029-0143-B712-25F2CC930A35}" srcOrd="4" destOrd="0" presId="urn:microsoft.com/office/officeart/2005/8/layout/process4"/>
    <dgm:cxn modelId="{1DA60AE4-4D6B-A14D-A034-1A291202450B}" type="presParOf" srcId="{CCA655EB-3029-0143-B712-25F2CC930A35}" destId="{E8363B07-8347-D44A-AE9C-B627038ABA74}" srcOrd="0" destOrd="0" presId="urn:microsoft.com/office/officeart/2005/8/layout/process4"/>
    <dgm:cxn modelId="{F6EC7284-FC2D-C646-B566-A1CCD146934B}" type="presParOf" srcId="{CCA655EB-3029-0143-B712-25F2CC930A35}" destId="{7A54126B-B202-AE45-9ED8-89F196FC1412}" srcOrd="1" destOrd="0" presId="urn:microsoft.com/office/officeart/2005/8/layout/process4"/>
    <dgm:cxn modelId="{72D8CC6A-E5B2-4F4B-95E5-82F3A8D83471}" type="presParOf" srcId="{CCA655EB-3029-0143-B712-25F2CC930A35}" destId="{33ECE884-8999-5749-8D06-879DFE8BD41E}" srcOrd="2" destOrd="0" presId="urn:microsoft.com/office/officeart/2005/8/layout/process4"/>
    <dgm:cxn modelId="{C1C9D021-310F-6544-B048-B6EC3A678D50}" type="presParOf" srcId="{33ECE884-8999-5749-8D06-879DFE8BD41E}" destId="{E999FDD7-09D7-904C-B8C6-3D777D61DEC2}" srcOrd="0" destOrd="0" presId="urn:microsoft.com/office/officeart/2005/8/layout/process4"/>
    <dgm:cxn modelId="{A06FC19C-A7E2-1748-88B2-C7977B29877D}" type="presParOf" srcId="{C1D74CA8-69A5-FC4B-97BA-1BA5053E96C5}" destId="{F12D0DF1-72F9-9349-82FE-7E333EC925F3}" srcOrd="5" destOrd="0" presId="urn:microsoft.com/office/officeart/2005/8/layout/process4"/>
    <dgm:cxn modelId="{68A3B478-B469-164F-AF6F-547C71CCFACF}" type="presParOf" srcId="{C1D74CA8-69A5-FC4B-97BA-1BA5053E96C5}" destId="{405F9D2A-298A-A84D-AACB-4A423FEC7263}" srcOrd="6" destOrd="0" presId="urn:microsoft.com/office/officeart/2005/8/layout/process4"/>
    <dgm:cxn modelId="{EACA7349-1F7A-A44C-A917-C007EA67FD32}" type="presParOf" srcId="{405F9D2A-298A-A84D-AACB-4A423FEC7263}" destId="{6AC5C741-867F-8B48-8FAB-7FD5FBE56767}" srcOrd="0" destOrd="0" presId="urn:microsoft.com/office/officeart/2005/8/layout/process4"/>
    <dgm:cxn modelId="{5AB57943-D96C-CF46-9BEF-78F7116E4BDC}" type="presParOf" srcId="{405F9D2A-298A-A84D-AACB-4A423FEC7263}" destId="{CE7013DB-0AFC-A744-B4F0-94250B126993}" srcOrd="1" destOrd="0" presId="urn:microsoft.com/office/officeart/2005/8/layout/process4"/>
    <dgm:cxn modelId="{477AEE16-6264-3B45-9637-0E6B39A6F906}" type="presParOf" srcId="{405F9D2A-298A-A84D-AACB-4A423FEC7263}" destId="{487EA4E1-07A5-E249-B40C-07D40972E651}" srcOrd="2" destOrd="0" presId="urn:microsoft.com/office/officeart/2005/8/layout/process4"/>
    <dgm:cxn modelId="{C63B7469-36B7-7948-82EA-2A7246F4CD5E}" type="presParOf" srcId="{487EA4E1-07A5-E249-B40C-07D40972E651}" destId="{D6EC3D11-52A3-A540-ABD7-E8C7DF9A65A5}" srcOrd="0" destOrd="0" presId="urn:microsoft.com/office/officeart/2005/8/layout/process4"/>
    <dgm:cxn modelId="{DF31D758-11AA-2F4E-BF7F-E66814E3DBEE}" type="presParOf" srcId="{C1D74CA8-69A5-FC4B-97BA-1BA5053E96C5}" destId="{3D486FFC-2F66-C449-8272-5AE9A5C450DA}" srcOrd="7" destOrd="0" presId="urn:microsoft.com/office/officeart/2005/8/layout/process4"/>
    <dgm:cxn modelId="{E050763E-BFAF-8943-B818-CA3C9CDAE202}" type="presParOf" srcId="{C1D74CA8-69A5-FC4B-97BA-1BA5053E96C5}" destId="{196234BA-8859-4C4F-9F96-1C4C9C3393B6}" srcOrd="8" destOrd="0" presId="urn:microsoft.com/office/officeart/2005/8/layout/process4"/>
    <dgm:cxn modelId="{F1E49EF2-8001-2C4D-8488-CC287E34FE3F}" type="presParOf" srcId="{196234BA-8859-4C4F-9F96-1C4C9C3393B6}" destId="{0EE29363-FA1F-9C4F-B32E-D78D6E46BD76}" srcOrd="0" destOrd="0" presId="urn:microsoft.com/office/officeart/2005/8/layout/process4"/>
    <dgm:cxn modelId="{B5E39009-3D6D-2940-9BEB-9378D7426741}" type="presParOf" srcId="{196234BA-8859-4C4F-9F96-1C4C9C3393B6}" destId="{5657C019-1225-8E4A-8285-0E8C57556E13}" srcOrd="1" destOrd="0" presId="urn:microsoft.com/office/officeart/2005/8/layout/process4"/>
    <dgm:cxn modelId="{F45CC8D0-6AAC-1241-9831-F8DD6DC9CF35}" type="presParOf" srcId="{196234BA-8859-4C4F-9F96-1C4C9C3393B6}" destId="{B37060B4-B3F8-514E-B898-55F7EF186294}" srcOrd="2" destOrd="0" presId="urn:microsoft.com/office/officeart/2005/8/layout/process4"/>
    <dgm:cxn modelId="{4B3B1F75-A851-9E48-95CC-622D86D74402}" type="presParOf" srcId="{B37060B4-B3F8-514E-B898-55F7EF186294}" destId="{285353E3-16B1-6949-8586-AA59AFBF88C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E6753BF-4E92-4B46-9143-74368179BF59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87A523C-27F3-8B40-85DA-74E25EAA191E}">
      <dgm:prSet phldrT="[文本]" custT="1"/>
      <dgm:spPr/>
      <dgm:t>
        <a:bodyPr/>
        <a:lstStyle/>
        <a:p>
          <a:r>
            <a:rPr lang="zh-CN" sz="2000" dirty="0">
              <a:latin typeface="+mj-ea"/>
              <a:ea typeface="+mj-ea"/>
            </a:rPr>
            <a:t>确认配置安装</a:t>
          </a:r>
          <a:r>
            <a:rPr lang="en-US" sz="2000" dirty="0" err="1">
              <a:latin typeface="+mj-ea"/>
              <a:ea typeface="+mj-ea"/>
            </a:rPr>
            <a:t>linux</a:t>
          </a:r>
          <a:r>
            <a:rPr lang="zh-CN" sz="2000" dirty="0">
              <a:latin typeface="+mj-ea"/>
              <a:ea typeface="+mj-ea"/>
            </a:rPr>
            <a:t>环境</a:t>
          </a:r>
          <a:r>
            <a:rPr lang="en-US" altLang="zh-CN" sz="2000" dirty="0">
              <a:latin typeface="+mj-ea"/>
              <a:ea typeface="+mj-ea"/>
            </a:rPr>
            <a:t>(</a:t>
          </a:r>
          <a:r>
            <a:rPr lang="zh-CN" altLang="en-US" sz="2000" dirty="0">
              <a:latin typeface="+mj-ea"/>
              <a:ea typeface="+mj-ea"/>
            </a:rPr>
            <a:t>同单机</a:t>
          </a:r>
          <a:r>
            <a:rPr lang="en-US" altLang="zh-CN" sz="2000" dirty="0">
              <a:latin typeface="+mj-ea"/>
              <a:ea typeface="+mj-ea"/>
            </a:rPr>
            <a:t>)</a:t>
          </a:r>
          <a:endParaRPr lang="zh-CN" altLang="en-US" sz="2000" dirty="0">
            <a:latin typeface="+mj-ea"/>
            <a:ea typeface="+mj-ea"/>
          </a:endParaRPr>
        </a:p>
      </dgm:t>
    </dgm:pt>
    <dgm:pt modelId="{C9B85742-B2A7-844C-AC00-B577A6B0B386}" type="parTrans" cxnId="{7B546F95-1D79-D044-853B-3F1A97977FC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40BBA68D-19A7-D540-A770-C822B986D8DD}" type="sibTrans" cxnId="{7B546F95-1D79-D044-853B-3F1A97977FC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CDF88E26-ED4E-B849-847D-AE799EDF0511}">
      <dgm:prSet phldrT="[文本]" custT="1"/>
      <dgm:spPr/>
      <dgm:t>
        <a:bodyPr/>
        <a:lstStyle/>
        <a:p>
          <a:r>
            <a:rPr lang="zh-CN" sz="2000" dirty="0">
              <a:latin typeface="+mj-ea"/>
              <a:ea typeface="+mj-ea"/>
            </a:rPr>
            <a:t>确认安装</a:t>
          </a:r>
          <a:r>
            <a:rPr lang="zh-CN" altLang="en-US" sz="2000" dirty="0">
              <a:latin typeface="+mj-ea"/>
              <a:ea typeface="+mj-ea"/>
            </a:rPr>
            <a:t>配置</a:t>
          </a:r>
          <a:r>
            <a:rPr lang="en-US" sz="2000" dirty="0">
              <a:latin typeface="+mj-ea"/>
              <a:ea typeface="+mj-ea"/>
            </a:rPr>
            <a:t>java</a:t>
          </a:r>
          <a:r>
            <a:rPr lang="en-US" altLang="zh-CN" sz="2000" dirty="0">
              <a:latin typeface="+mj-ea"/>
              <a:ea typeface="+mj-ea"/>
            </a:rPr>
            <a:t>(</a:t>
          </a:r>
          <a:r>
            <a:rPr lang="zh-CN" altLang="en-US" sz="2000" dirty="0">
              <a:latin typeface="+mj-ea"/>
              <a:ea typeface="+mj-ea"/>
            </a:rPr>
            <a:t>同单机</a:t>
          </a:r>
          <a:r>
            <a:rPr lang="en-US" altLang="zh-CN" sz="2000" dirty="0">
              <a:latin typeface="+mj-ea"/>
              <a:ea typeface="+mj-ea"/>
            </a:rPr>
            <a:t>)</a:t>
          </a:r>
          <a:endParaRPr lang="zh-CN" altLang="en-US" sz="2000" dirty="0">
            <a:latin typeface="+mj-ea"/>
            <a:ea typeface="+mj-ea"/>
          </a:endParaRPr>
        </a:p>
      </dgm:t>
    </dgm:pt>
    <dgm:pt modelId="{A1E47920-E71D-F141-AD37-6D1022CF7711}" type="parTrans" cxnId="{71919A4A-C9A0-0948-8B5A-1F39FC154205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161B5474-D71F-174E-964E-90C9B39BC6B9}" type="sibTrans" cxnId="{71919A4A-C9A0-0948-8B5A-1F39FC154205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D2C416C9-ED64-BE42-92D1-562457A34E04}">
      <dgm:prSet phldrT="[文本]" custT="1"/>
      <dgm:spPr/>
      <dgm:t>
        <a:bodyPr/>
        <a:lstStyle/>
        <a:p>
          <a:r>
            <a:rPr lang="zh-CN" sz="2000" dirty="0">
              <a:latin typeface="+mj-ea"/>
              <a:ea typeface="+mj-ea"/>
            </a:rPr>
            <a:t>获取</a:t>
          </a:r>
          <a:r>
            <a:rPr lang="zh-CN" altLang="en-US" sz="2000" dirty="0">
              <a:latin typeface="+mj-ea"/>
              <a:ea typeface="+mj-ea"/>
            </a:rPr>
            <a:t>解压</a:t>
          </a:r>
          <a:r>
            <a:rPr lang="en-US" sz="2000" dirty="0">
              <a:latin typeface="+mj-ea"/>
              <a:ea typeface="+mj-ea"/>
            </a:rPr>
            <a:t>zookeeper</a:t>
          </a:r>
          <a:r>
            <a:rPr lang="zh-CN" sz="2000" dirty="0">
              <a:latin typeface="+mj-ea"/>
              <a:ea typeface="+mj-ea"/>
            </a:rPr>
            <a:t>压缩包</a:t>
          </a:r>
          <a:r>
            <a:rPr lang="en-US" altLang="zh-CN" sz="2000" dirty="0">
              <a:latin typeface="+mj-ea"/>
              <a:ea typeface="+mj-ea"/>
            </a:rPr>
            <a:t>(</a:t>
          </a:r>
          <a:r>
            <a:rPr lang="zh-CN" altLang="en-US" sz="2000" dirty="0">
              <a:latin typeface="+mj-ea"/>
              <a:ea typeface="+mj-ea"/>
            </a:rPr>
            <a:t>同单机</a:t>
          </a:r>
          <a:r>
            <a:rPr lang="en-US" altLang="zh-CN" sz="2000" dirty="0">
              <a:latin typeface="+mj-ea"/>
              <a:ea typeface="+mj-ea"/>
            </a:rPr>
            <a:t>)</a:t>
          </a:r>
          <a:endParaRPr lang="zh-CN" altLang="en-US" sz="2000" dirty="0">
            <a:latin typeface="+mj-ea"/>
            <a:ea typeface="+mj-ea"/>
          </a:endParaRPr>
        </a:p>
      </dgm:t>
    </dgm:pt>
    <dgm:pt modelId="{43F1A6D5-D6FC-B246-8A3B-02C92369F7AC}" type="parTrans" cxnId="{318B650E-D3DF-534A-9886-C500C1C2337A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681D9D01-3241-F74C-8816-ED837E8F4CB6}" type="sibTrans" cxnId="{318B650E-D3DF-534A-9886-C500C1C2337A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F0B4448F-7186-BF4A-83E2-2F16FC7F958E}">
      <dgm:prSet phldrT="[文本]" custT="1"/>
      <dgm:spPr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85344" tIns="85344" rIns="85344" bIns="85344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>
              <a:solidFill>
                <a:srgbClr val="FFFFFF"/>
              </a:solidFill>
              <a:latin typeface="+mj-ea"/>
              <a:ea typeface="+mj-ea"/>
              <a:cs typeface="+mn-cs"/>
            </a:rPr>
            <a:t>复制</a:t>
          </a:r>
          <a:r>
            <a:rPr lang="en-US" sz="2000" kern="1200" dirty="0">
              <a:solidFill>
                <a:srgbClr val="FFFFFF"/>
              </a:solidFill>
              <a:latin typeface="+mj-ea"/>
              <a:ea typeface="+mj-ea"/>
              <a:cs typeface="+mn-cs"/>
            </a:rPr>
            <a:t>zookeeper</a:t>
          </a:r>
          <a:r>
            <a:rPr lang="zh-CN" sz="2000" kern="1200" dirty="0">
              <a:solidFill>
                <a:srgbClr val="FFFFFF"/>
              </a:solidFill>
              <a:latin typeface="+mj-ea"/>
              <a:ea typeface="+mj-ea"/>
              <a:cs typeface="+mn-cs"/>
            </a:rPr>
            <a:t>配置文件并配置</a:t>
          </a:r>
          <a:endParaRPr lang="zh-CN" altLang="en-US" sz="2000" kern="1200" dirty="0">
            <a:solidFill>
              <a:srgbClr val="FFFFFF"/>
            </a:solidFill>
            <a:latin typeface="+mj-ea"/>
            <a:ea typeface="+mj-ea"/>
            <a:cs typeface="+mn-cs"/>
          </a:endParaRPr>
        </a:p>
      </dgm:t>
    </dgm:pt>
    <dgm:pt modelId="{A18B01EF-A970-EB48-9334-61F0F0EDDC3D}" type="parTrans" cxnId="{9BAD12C3-D8A1-F140-867C-CC1D7271AD97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3A6171F2-5B65-7C4C-9265-B4A327613009}" type="sibTrans" cxnId="{9BAD12C3-D8A1-F140-867C-CC1D7271AD97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37ED76FE-7C8A-1E48-AA02-08CBFEDA1FDC}">
      <dgm:prSet custT="1"/>
      <dgm:spPr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6464" tIns="156464" rIns="156464" bIns="156464" numCol="1" spcCol="1270" anchor="ctr" anchorCtr="0"/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>
              <a:solidFill>
                <a:srgbClr val="FFFFFF"/>
              </a:solidFill>
              <a:latin typeface="+mj-ea"/>
              <a:ea typeface="+mj-ea"/>
              <a:cs typeface="+mn-cs"/>
            </a:rPr>
            <a:t>分别启动</a:t>
          </a:r>
          <a:r>
            <a:rPr lang="en-US" sz="2000" kern="1200" dirty="0">
              <a:solidFill>
                <a:srgbClr val="FFFFFF"/>
              </a:solidFill>
              <a:latin typeface="+mj-ea"/>
              <a:ea typeface="+mj-ea"/>
              <a:cs typeface="+mn-cs"/>
            </a:rPr>
            <a:t>3</a:t>
          </a:r>
          <a:r>
            <a:rPr lang="zh-CN" sz="2000" kern="1200" dirty="0">
              <a:solidFill>
                <a:srgbClr val="FFFFFF"/>
              </a:solidFill>
              <a:latin typeface="+mj-ea"/>
              <a:ea typeface="+mj-ea"/>
              <a:cs typeface="+mn-cs"/>
            </a:rPr>
            <a:t>个</a:t>
          </a:r>
          <a:r>
            <a:rPr lang="en-US" sz="2000" kern="1200" dirty="0">
              <a:solidFill>
                <a:srgbClr val="FFFFFF"/>
              </a:solidFill>
              <a:latin typeface="+mj-ea"/>
              <a:ea typeface="+mj-ea"/>
              <a:cs typeface="+mn-cs"/>
            </a:rPr>
            <a:t>zookeeper</a:t>
          </a:r>
          <a:endParaRPr lang="zh-CN" altLang="en-US" sz="2000" kern="1200" dirty="0">
            <a:solidFill>
              <a:srgbClr val="FFFFFF"/>
            </a:solidFill>
            <a:latin typeface="+mj-ea"/>
            <a:ea typeface="+mj-ea"/>
            <a:cs typeface="+mn-cs"/>
          </a:endParaRPr>
        </a:p>
      </dgm:t>
    </dgm:pt>
    <dgm:pt modelId="{E493E936-65F4-944F-817E-48990EC4DAA4}" type="parTrans" cxnId="{54CF9A8E-C1A0-2B40-857D-EED4122FBBF2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9F1E368F-3D86-4C40-9E2D-93282FF99548}" type="sibTrans" cxnId="{54CF9A8E-C1A0-2B40-857D-EED4122FBBF2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457C865E-C5BD-CC44-AE3E-2C0A11B4A27B}">
      <dgm:prSet phldrT="[文本]" custT="1"/>
      <dgm:spPr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6464" tIns="156464" rIns="156464" bIns="156464" numCol="1" spcCol="1270" anchor="ctr" anchorCtr="0"/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rgbClr val="FFFFFF"/>
              </a:solidFill>
              <a:latin typeface="+mj-ea"/>
              <a:ea typeface="+mj-ea"/>
              <a:cs typeface="+mn-cs"/>
            </a:rPr>
            <a:t>需要启动几个</a:t>
          </a:r>
          <a:r>
            <a:rPr lang="en-US" altLang="zh-CN" sz="2000" kern="1200" dirty="0">
              <a:solidFill>
                <a:srgbClr val="FFFFFF"/>
              </a:solidFill>
              <a:latin typeface="+mj-ea"/>
              <a:ea typeface="+mj-ea"/>
              <a:cs typeface="+mn-cs"/>
            </a:rPr>
            <a:t>zookeeper</a:t>
          </a:r>
          <a:r>
            <a:rPr lang="zh-CN" altLang="en-US" sz="2000" kern="1200" dirty="0">
              <a:solidFill>
                <a:srgbClr val="FFFFFF"/>
              </a:solidFill>
              <a:latin typeface="+mj-ea"/>
              <a:ea typeface="+mj-ea"/>
              <a:cs typeface="+mn-cs"/>
            </a:rPr>
            <a:t>就复制几个配置文件（要是奇数个）</a:t>
          </a:r>
        </a:p>
      </dgm:t>
    </dgm:pt>
    <dgm:pt modelId="{D89A20A3-C974-0542-BEFC-7CD09057CC25}" type="parTrans" cxnId="{5B314501-AFDD-8547-B90F-FBF57B80A2A6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3CE5F228-C1B4-B64B-8BCC-E859E1CCE1BA}" type="sibTrans" cxnId="{5B314501-AFDD-8547-B90F-FBF57B80A2A6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A88CD304-38E8-0B46-9D32-999AB96333C4}" type="pres">
      <dgm:prSet presAssocID="{DE6753BF-4E92-4B46-9143-74368179BF59}" presName="Name0" presStyleCnt="0">
        <dgm:presLayoutVars>
          <dgm:dir/>
          <dgm:animLvl val="lvl"/>
          <dgm:resizeHandles val="exact"/>
        </dgm:presLayoutVars>
      </dgm:prSet>
      <dgm:spPr/>
    </dgm:pt>
    <dgm:pt modelId="{1E923491-31CB-104C-A399-466B917C017A}" type="pres">
      <dgm:prSet presAssocID="{37ED76FE-7C8A-1E48-AA02-08CBFEDA1FDC}" presName="boxAndChildren" presStyleCnt="0"/>
      <dgm:spPr/>
    </dgm:pt>
    <dgm:pt modelId="{197F4D76-8ADB-D840-AA6F-E4E07E7E6B78}" type="pres">
      <dgm:prSet presAssocID="{37ED76FE-7C8A-1E48-AA02-08CBFEDA1FDC}" presName="parentTextBox" presStyleLbl="node1" presStyleIdx="0" presStyleCnt="5"/>
      <dgm:spPr>
        <a:xfrm>
          <a:off x="0" y="4674871"/>
          <a:ext cx="11438924" cy="766951"/>
        </a:xfrm>
        <a:prstGeom prst="rect">
          <a:avLst/>
        </a:prstGeom>
      </dgm:spPr>
    </dgm:pt>
    <dgm:pt modelId="{30B6F876-E753-B84F-9921-8769E21065FB}" type="pres">
      <dgm:prSet presAssocID="{3A6171F2-5B65-7C4C-9265-B4A327613009}" presName="sp" presStyleCnt="0"/>
      <dgm:spPr/>
    </dgm:pt>
    <dgm:pt modelId="{DB85E186-6943-D849-BF94-EF1BB43538BE}" type="pres">
      <dgm:prSet presAssocID="{F0B4448F-7186-BF4A-83E2-2F16FC7F958E}" presName="arrowAndChildren" presStyleCnt="0"/>
      <dgm:spPr/>
    </dgm:pt>
    <dgm:pt modelId="{E3971745-1F11-2548-8A41-36F271F6A020}" type="pres">
      <dgm:prSet presAssocID="{F0B4448F-7186-BF4A-83E2-2F16FC7F958E}" presName="parentTextArrow" presStyleLbl="node1" presStyleIdx="0" presStyleCnt="5"/>
      <dgm:spPr/>
    </dgm:pt>
    <dgm:pt modelId="{01625114-AA9F-3649-B14F-B9700B8359A8}" type="pres">
      <dgm:prSet presAssocID="{F0B4448F-7186-BF4A-83E2-2F16FC7F958E}" presName="arrow" presStyleLbl="node1" presStyleIdx="1" presStyleCnt="5"/>
      <dgm:spPr>
        <a:xfrm rot="10800000">
          <a:off x="0" y="3506804"/>
          <a:ext cx="11438924" cy="1179571"/>
        </a:xfrm>
        <a:prstGeom prst="upArrowCallout">
          <a:avLst/>
        </a:prstGeom>
      </dgm:spPr>
    </dgm:pt>
    <dgm:pt modelId="{1802EDD9-58FA-6848-AD0D-35D228B33BC1}" type="pres">
      <dgm:prSet presAssocID="{F0B4448F-7186-BF4A-83E2-2F16FC7F958E}" presName="descendantArrow" presStyleCnt="0"/>
      <dgm:spPr/>
    </dgm:pt>
    <dgm:pt modelId="{D38786D5-6B2E-904F-9DA4-EAF10C3508D1}" type="pres">
      <dgm:prSet presAssocID="{457C865E-C5BD-CC44-AE3E-2C0A11B4A27B}" presName="childTextArrow" presStyleLbl="fgAccFollowNode1" presStyleIdx="0" presStyleCnt="1">
        <dgm:presLayoutVars>
          <dgm:bulletEnabled val="1"/>
        </dgm:presLayoutVars>
      </dgm:prSet>
      <dgm:spPr>
        <a:xfrm>
          <a:off x="0" y="3920834"/>
          <a:ext cx="11438924" cy="352691"/>
        </a:xfrm>
        <a:prstGeom prst="rect">
          <a:avLst/>
        </a:prstGeom>
      </dgm:spPr>
    </dgm:pt>
    <dgm:pt modelId="{F2F45500-8D5E-D345-B656-34131DDAFBCC}" type="pres">
      <dgm:prSet presAssocID="{681D9D01-3241-F74C-8816-ED837E8F4CB6}" presName="sp" presStyleCnt="0"/>
      <dgm:spPr/>
    </dgm:pt>
    <dgm:pt modelId="{36D6952E-0B94-094B-AA3D-B3DC9AD464F8}" type="pres">
      <dgm:prSet presAssocID="{D2C416C9-ED64-BE42-92D1-562457A34E04}" presName="arrowAndChildren" presStyleCnt="0"/>
      <dgm:spPr/>
    </dgm:pt>
    <dgm:pt modelId="{C22075F0-3911-0544-964E-4E8F60C335B0}" type="pres">
      <dgm:prSet presAssocID="{D2C416C9-ED64-BE42-92D1-562457A34E04}" presName="parentTextArrow" presStyleLbl="node1" presStyleIdx="2" presStyleCnt="5"/>
      <dgm:spPr/>
    </dgm:pt>
    <dgm:pt modelId="{8B773B24-764C-7345-B338-73367D5AFC98}" type="pres">
      <dgm:prSet presAssocID="{161B5474-D71F-174E-964E-90C9B39BC6B9}" presName="sp" presStyleCnt="0"/>
      <dgm:spPr/>
    </dgm:pt>
    <dgm:pt modelId="{C698B239-2047-E748-8FF5-8B8737C7CC5D}" type="pres">
      <dgm:prSet presAssocID="{CDF88E26-ED4E-B849-847D-AE799EDF0511}" presName="arrowAndChildren" presStyleCnt="0"/>
      <dgm:spPr/>
    </dgm:pt>
    <dgm:pt modelId="{FA8AF887-EF1F-5F43-9AC0-0CB31236FFBB}" type="pres">
      <dgm:prSet presAssocID="{CDF88E26-ED4E-B849-847D-AE799EDF0511}" presName="parentTextArrow" presStyleLbl="node1" presStyleIdx="3" presStyleCnt="5"/>
      <dgm:spPr/>
    </dgm:pt>
    <dgm:pt modelId="{FC811597-248E-254C-A9CD-AC47512CE373}" type="pres">
      <dgm:prSet presAssocID="{40BBA68D-19A7-D540-A770-C822B986D8DD}" presName="sp" presStyleCnt="0"/>
      <dgm:spPr/>
    </dgm:pt>
    <dgm:pt modelId="{8C8282AA-307D-D34A-B50D-E1DBD430A1B4}" type="pres">
      <dgm:prSet presAssocID="{787A523C-27F3-8B40-85DA-74E25EAA191E}" presName="arrowAndChildren" presStyleCnt="0"/>
      <dgm:spPr/>
    </dgm:pt>
    <dgm:pt modelId="{3797A25A-3797-A54B-8022-A81D3C279587}" type="pres">
      <dgm:prSet presAssocID="{787A523C-27F3-8B40-85DA-74E25EAA191E}" presName="parentTextArrow" presStyleLbl="node1" presStyleIdx="4" presStyleCnt="5"/>
      <dgm:spPr/>
    </dgm:pt>
  </dgm:ptLst>
  <dgm:cxnLst>
    <dgm:cxn modelId="{5B314501-AFDD-8547-B90F-FBF57B80A2A6}" srcId="{F0B4448F-7186-BF4A-83E2-2F16FC7F958E}" destId="{457C865E-C5BD-CC44-AE3E-2C0A11B4A27B}" srcOrd="0" destOrd="0" parTransId="{D89A20A3-C974-0542-BEFC-7CD09057CC25}" sibTransId="{3CE5F228-C1B4-B64B-8BCC-E859E1CCE1BA}"/>
    <dgm:cxn modelId="{318B650E-D3DF-534A-9886-C500C1C2337A}" srcId="{DE6753BF-4E92-4B46-9143-74368179BF59}" destId="{D2C416C9-ED64-BE42-92D1-562457A34E04}" srcOrd="2" destOrd="0" parTransId="{43F1A6D5-D6FC-B246-8A3B-02C92369F7AC}" sibTransId="{681D9D01-3241-F74C-8816-ED837E8F4CB6}"/>
    <dgm:cxn modelId="{72FBE421-6F9F-AD4B-8B95-7739741EFA7B}" type="presOf" srcId="{457C865E-C5BD-CC44-AE3E-2C0A11B4A27B}" destId="{D38786D5-6B2E-904F-9DA4-EAF10C3508D1}" srcOrd="0" destOrd="0" presId="urn:microsoft.com/office/officeart/2005/8/layout/process4"/>
    <dgm:cxn modelId="{FCF2CD42-42F5-A143-9F3C-EB5A92DB1E9C}" type="presOf" srcId="{37ED76FE-7C8A-1E48-AA02-08CBFEDA1FDC}" destId="{197F4D76-8ADB-D840-AA6F-E4E07E7E6B78}" srcOrd="0" destOrd="0" presId="urn:microsoft.com/office/officeart/2005/8/layout/process4"/>
    <dgm:cxn modelId="{8EA53A48-F361-444F-AB51-3DB514DD7A17}" type="presOf" srcId="{F0B4448F-7186-BF4A-83E2-2F16FC7F958E}" destId="{01625114-AA9F-3649-B14F-B9700B8359A8}" srcOrd="1" destOrd="0" presId="urn:microsoft.com/office/officeart/2005/8/layout/process4"/>
    <dgm:cxn modelId="{71919A4A-C9A0-0948-8B5A-1F39FC154205}" srcId="{DE6753BF-4E92-4B46-9143-74368179BF59}" destId="{CDF88E26-ED4E-B849-847D-AE799EDF0511}" srcOrd="1" destOrd="0" parTransId="{A1E47920-E71D-F141-AD37-6D1022CF7711}" sibTransId="{161B5474-D71F-174E-964E-90C9B39BC6B9}"/>
    <dgm:cxn modelId="{66F5034B-87D0-D645-9F30-0FF529012494}" type="presOf" srcId="{D2C416C9-ED64-BE42-92D1-562457A34E04}" destId="{C22075F0-3911-0544-964E-4E8F60C335B0}" srcOrd="0" destOrd="0" presId="urn:microsoft.com/office/officeart/2005/8/layout/process4"/>
    <dgm:cxn modelId="{43A39765-1C96-3D46-A3D3-93DA906FBD74}" type="presOf" srcId="{DE6753BF-4E92-4B46-9143-74368179BF59}" destId="{A88CD304-38E8-0B46-9D32-999AB96333C4}" srcOrd="0" destOrd="0" presId="urn:microsoft.com/office/officeart/2005/8/layout/process4"/>
    <dgm:cxn modelId="{A046A588-6330-7E49-8B37-D4E2CBE8C3AB}" type="presOf" srcId="{787A523C-27F3-8B40-85DA-74E25EAA191E}" destId="{3797A25A-3797-A54B-8022-A81D3C279587}" srcOrd="0" destOrd="0" presId="urn:microsoft.com/office/officeart/2005/8/layout/process4"/>
    <dgm:cxn modelId="{54CF9A8E-C1A0-2B40-857D-EED4122FBBF2}" srcId="{DE6753BF-4E92-4B46-9143-74368179BF59}" destId="{37ED76FE-7C8A-1E48-AA02-08CBFEDA1FDC}" srcOrd="4" destOrd="0" parTransId="{E493E936-65F4-944F-817E-48990EC4DAA4}" sibTransId="{9F1E368F-3D86-4C40-9E2D-93282FF99548}"/>
    <dgm:cxn modelId="{7B546F95-1D79-D044-853B-3F1A97977FCE}" srcId="{DE6753BF-4E92-4B46-9143-74368179BF59}" destId="{787A523C-27F3-8B40-85DA-74E25EAA191E}" srcOrd="0" destOrd="0" parTransId="{C9B85742-B2A7-844C-AC00-B577A6B0B386}" sibTransId="{40BBA68D-19A7-D540-A770-C822B986D8DD}"/>
    <dgm:cxn modelId="{B36A82A1-8AED-0B49-8FAB-0CF2D6CC5194}" type="presOf" srcId="{CDF88E26-ED4E-B849-847D-AE799EDF0511}" destId="{FA8AF887-EF1F-5F43-9AC0-0CB31236FFBB}" srcOrd="0" destOrd="0" presId="urn:microsoft.com/office/officeart/2005/8/layout/process4"/>
    <dgm:cxn modelId="{9BAD12C3-D8A1-F140-867C-CC1D7271AD97}" srcId="{DE6753BF-4E92-4B46-9143-74368179BF59}" destId="{F0B4448F-7186-BF4A-83E2-2F16FC7F958E}" srcOrd="3" destOrd="0" parTransId="{A18B01EF-A970-EB48-9334-61F0F0EDDC3D}" sibTransId="{3A6171F2-5B65-7C4C-9265-B4A327613009}"/>
    <dgm:cxn modelId="{821B6FE1-786C-4B41-B142-9FB13ED44D2F}" type="presOf" srcId="{F0B4448F-7186-BF4A-83E2-2F16FC7F958E}" destId="{E3971745-1F11-2548-8A41-36F271F6A020}" srcOrd="0" destOrd="0" presId="urn:microsoft.com/office/officeart/2005/8/layout/process4"/>
    <dgm:cxn modelId="{FB79BD82-3E0C-B843-8D27-1D7B870C3A5E}" type="presParOf" srcId="{A88CD304-38E8-0B46-9D32-999AB96333C4}" destId="{1E923491-31CB-104C-A399-466B917C017A}" srcOrd="0" destOrd="0" presId="urn:microsoft.com/office/officeart/2005/8/layout/process4"/>
    <dgm:cxn modelId="{B054E828-412E-7041-A95C-E7FEF576FCAB}" type="presParOf" srcId="{1E923491-31CB-104C-A399-466B917C017A}" destId="{197F4D76-8ADB-D840-AA6F-E4E07E7E6B78}" srcOrd="0" destOrd="0" presId="urn:microsoft.com/office/officeart/2005/8/layout/process4"/>
    <dgm:cxn modelId="{F493D396-6C58-F34B-970D-C1FE50DC8D06}" type="presParOf" srcId="{A88CD304-38E8-0B46-9D32-999AB96333C4}" destId="{30B6F876-E753-B84F-9921-8769E21065FB}" srcOrd="1" destOrd="0" presId="urn:microsoft.com/office/officeart/2005/8/layout/process4"/>
    <dgm:cxn modelId="{F1267C9A-463B-6246-8E1B-70F503802023}" type="presParOf" srcId="{A88CD304-38E8-0B46-9D32-999AB96333C4}" destId="{DB85E186-6943-D849-BF94-EF1BB43538BE}" srcOrd="2" destOrd="0" presId="urn:microsoft.com/office/officeart/2005/8/layout/process4"/>
    <dgm:cxn modelId="{18015093-F226-EC4F-9C38-D5ED03D950D0}" type="presParOf" srcId="{DB85E186-6943-D849-BF94-EF1BB43538BE}" destId="{E3971745-1F11-2548-8A41-36F271F6A020}" srcOrd="0" destOrd="0" presId="urn:microsoft.com/office/officeart/2005/8/layout/process4"/>
    <dgm:cxn modelId="{24839FD8-679C-A14C-BE32-BCC32B0ABD17}" type="presParOf" srcId="{DB85E186-6943-D849-BF94-EF1BB43538BE}" destId="{01625114-AA9F-3649-B14F-B9700B8359A8}" srcOrd="1" destOrd="0" presId="urn:microsoft.com/office/officeart/2005/8/layout/process4"/>
    <dgm:cxn modelId="{9CAE17FC-4C8F-B942-84C0-9770A634F885}" type="presParOf" srcId="{DB85E186-6943-D849-BF94-EF1BB43538BE}" destId="{1802EDD9-58FA-6848-AD0D-35D228B33BC1}" srcOrd="2" destOrd="0" presId="urn:microsoft.com/office/officeart/2005/8/layout/process4"/>
    <dgm:cxn modelId="{6D10CD2F-0E22-9841-A8F1-9784CACFBC50}" type="presParOf" srcId="{1802EDD9-58FA-6848-AD0D-35D228B33BC1}" destId="{D38786D5-6B2E-904F-9DA4-EAF10C3508D1}" srcOrd="0" destOrd="0" presId="urn:microsoft.com/office/officeart/2005/8/layout/process4"/>
    <dgm:cxn modelId="{E0F46013-1499-C94F-9211-5A875E929DF6}" type="presParOf" srcId="{A88CD304-38E8-0B46-9D32-999AB96333C4}" destId="{F2F45500-8D5E-D345-B656-34131DDAFBCC}" srcOrd="3" destOrd="0" presId="urn:microsoft.com/office/officeart/2005/8/layout/process4"/>
    <dgm:cxn modelId="{06594CFD-FFE7-6543-A288-881D8491E1B4}" type="presParOf" srcId="{A88CD304-38E8-0B46-9D32-999AB96333C4}" destId="{36D6952E-0B94-094B-AA3D-B3DC9AD464F8}" srcOrd="4" destOrd="0" presId="urn:microsoft.com/office/officeart/2005/8/layout/process4"/>
    <dgm:cxn modelId="{42180F93-76CD-A44F-82D0-D7F1E465C04B}" type="presParOf" srcId="{36D6952E-0B94-094B-AA3D-B3DC9AD464F8}" destId="{C22075F0-3911-0544-964E-4E8F60C335B0}" srcOrd="0" destOrd="0" presId="urn:microsoft.com/office/officeart/2005/8/layout/process4"/>
    <dgm:cxn modelId="{5E34F8B2-6175-0E4F-8B7E-74CA807206B4}" type="presParOf" srcId="{A88CD304-38E8-0B46-9D32-999AB96333C4}" destId="{8B773B24-764C-7345-B338-73367D5AFC98}" srcOrd="5" destOrd="0" presId="urn:microsoft.com/office/officeart/2005/8/layout/process4"/>
    <dgm:cxn modelId="{51ADDB01-B1D0-1542-9188-5D0A48EE9831}" type="presParOf" srcId="{A88CD304-38E8-0B46-9D32-999AB96333C4}" destId="{C698B239-2047-E748-8FF5-8B8737C7CC5D}" srcOrd="6" destOrd="0" presId="urn:microsoft.com/office/officeart/2005/8/layout/process4"/>
    <dgm:cxn modelId="{F1ED7927-082D-ED4D-B712-0D688B0F9372}" type="presParOf" srcId="{C698B239-2047-E748-8FF5-8B8737C7CC5D}" destId="{FA8AF887-EF1F-5F43-9AC0-0CB31236FFBB}" srcOrd="0" destOrd="0" presId="urn:microsoft.com/office/officeart/2005/8/layout/process4"/>
    <dgm:cxn modelId="{DABFC8A7-AA22-E74C-AF44-EA29D4313097}" type="presParOf" srcId="{A88CD304-38E8-0B46-9D32-999AB96333C4}" destId="{FC811597-248E-254C-A9CD-AC47512CE373}" srcOrd="7" destOrd="0" presId="urn:microsoft.com/office/officeart/2005/8/layout/process4"/>
    <dgm:cxn modelId="{71A0C00B-9EA8-014F-A8F7-DC1CE3CAD069}" type="presParOf" srcId="{A88CD304-38E8-0B46-9D32-999AB96333C4}" destId="{8C8282AA-307D-D34A-B50D-E1DBD430A1B4}" srcOrd="8" destOrd="0" presId="urn:microsoft.com/office/officeart/2005/8/layout/process4"/>
    <dgm:cxn modelId="{F3F44378-246D-D743-AB73-DE32147F98F4}" type="presParOf" srcId="{8C8282AA-307D-D34A-B50D-E1DBD430A1B4}" destId="{3797A25A-3797-A54B-8022-A81D3C27958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E1A5306-F7BA-C742-80B8-FB819BAEEB6D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B2AEFD2-1980-B84C-833E-2871A192928D}">
      <dgm:prSet phldrT="[文本]" custT="1"/>
      <dgm:spPr/>
      <dgm:t>
        <a:bodyPr/>
        <a:lstStyle/>
        <a:p>
          <a:r>
            <a:rPr lang="zh-CN" altLang="en-US" sz="1800" dirty="0"/>
            <a:t>在指定的数据目录下建立</a:t>
          </a:r>
          <a:r>
            <a:rPr lang="en-US" altLang="zh-CN" sz="1800" dirty="0" err="1"/>
            <a:t>myid</a:t>
          </a:r>
          <a:r>
            <a:rPr lang="en-US" altLang="zh-CN" sz="1800" dirty="0"/>
            <a:t>,</a:t>
          </a:r>
          <a:r>
            <a:rPr lang="zh-CN" altLang="en-US" sz="1800" dirty="0"/>
            <a:t>并输入对应的</a:t>
          </a:r>
          <a:r>
            <a:rPr lang="en-US" altLang="zh-CN" sz="1800" dirty="0"/>
            <a:t>zookeeper</a:t>
          </a:r>
          <a:r>
            <a:rPr lang="zh-CN" altLang="en-US" sz="1800" dirty="0"/>
            <a:t>的</a:t>
          </a:r>
          <a:r>
            <a:rPr lang="en-US" altLang="zh-CN" sz="1800" dirty="0"/>
            <a:t>id</a:t>
          </a:r>
          <a:r>
            <a:rPr lang="zh-CN" altLang="en-US" sz="1800" dirty="0"/>
            <a:t>编号</a:t>
          </a:r>
        </a:p>
      </dgm:t>
    </dgm:pt>
    <dgm:pt modelId="{67E56834-0C04-5B40-9AA5-80922D5A134C}" type="parTrans" cxnId="{8C3B8B34-9120-F74D-9452-3F39475EB7E7}">
      <dgm:prSet/>
      <dgm:spPr/>
      <dgm:t>
        <a:bodyPr/>
        <a:lstStyle/>
        <a:p>
          <a:endParaRPr lang="zh-CN" altLang="en-US" sz="1800"/>
        </a:p>
      </dgm:t>
    </dgm:pt>
    <dgm:pt modelId="{F71E688D-288F-1F41-921B-D9AB796C382D}" type="sibTrans" cxnId="{8C3B8B34-9120-F74D-9452-3F39475EB7E7}">
      <dgm:prSet/>
      <dgm:spPr/>
      <dgm:t>
        <a:bodyPr/>
        <a:lstStyle/>
        <a:p>
          <a:endParaRPr lang="zh-CN" altLang="en-US" sz="1800"/>
        </a:p>
      </dgm:t>
    </dgm:pt>
    <dgm:pt modelId="{BC778E7D-8346-834E-950E-59A9DF897060}">
      <dgm:prSet phldrT="[文本]" custT="1"/>
      <dgm:spPr/>
      <dgm:t>
        <a:bodyPr/>
        <a:lstStyle/>
        <a:p>
          <a:r>
            <a:rPr lang="en-US" sz="2400" dirty="0"/>
            <a:t>cd /opt/zookeeper2</a:t>
          </a:r>
          <a:endParaRPr lang="zh-CN" altLang="en-US" sz="2400" dirty="0"/>
        </a:p>
      </dgm:t>
    </dgm:pt>
    <dgm:pt modelId="{DD7A7C44-A3A9-B640-9F1D-06A1D679CBFB}" type="parTrans" cxnId="{77C2A410-93C5-8A47-AD5F-D69979116548}">
      <dgm:prSet/>
      <dgm:spPr/>
      <dgm:t>
        <a:bodyPr/>
        <a:lstStyle/>
        <a:p>
          <a:endParaRPr lang="zh-CN" altLang="en-US" sz="1800"/>
        </a:p>
      </dgm:t>
    </dgm:pt>
    <dgm:pt modelId="{E2163306-65AE-C44C-8112-85819AB0A899}" type="sibTrans" cxnId="{77C2A410-93C5-8A47-AD5F-D69979116548}">
      <dgm:prSet/>
      <dgm:spPr/>
      <dgm:t>
        <a:bodyPr/>
        <a:lstStyle/>
        <a:p>
          <a:endParaRPr lang="zh-CN" altLang="en-US" sz="1800"/>
        </a:p>
      </dgm:t>
    </dgm:pt>
    <dgm:pt modelId="{EC31D2DE-CEFF-0C4E-B60C-7568B08FB6FB}">
      <dgm:prSet phldrT="[文本]" custT="1"/>
      <dgm:spPr/>
      <dgm:t>
        <a:bodyPr/>
        <a:lstStyle/>
        <a:p>
          <a:r>
            <a:rPr lang="en-US" sz="2400" dirty="0"/>
            <a:t>cd /opt/zookeeper3</a:t>
          </a:r>
          <a:endParaRPr lang="zh-CN" altLang="en-US" sz="2400" dirty="0"/>
        </a:p>
      </dgm:t>
    </dgm:pt>
    <dgm:pt modelId="{96A3762C-A0A2-2145-91FC-D8A87216AAE8}" type="parTrans" cxnId="{AE637E86-56DE-4645-B249-3BEB20178BB2}">
      <dgm:prSet/>
      <dgm:spPr/>
      <dgm:t>
        <a:bodyPr/>
        <a:lstStyle/>
        <a:p>
          <a:endParaRPr lang="zh-CN" altLang="en-US" sz="1800"/>
        </a:p>
      </dgm:t>
    </dgm:pt>
    <dgm:pt modelId="{AD2B7156-6E12-EF45-B9A2-F17609B02977}" type="sibTrans" cxnId="{AE637E86-56DE-4645-B249-3BEB20178BB2}">
      <dgm:prSet/>
      <dgm:spPr/>
      <dgm:t>
        <a:bodyPr/>
        <a:lstStyle/>
        <a:p>
          <a:endParaRPr lang="zh-CN" altLang="en-US" sz="1800"/>
        </a:p>
      </dgm:t>
    </dgm:pt>
    <dgm:pt modelId="{F1B46EA9-103A-744B-928B-65A9924D70FF}">
      <dgm:prSet phldrT="[文本]" custT="1"/>
      <dgm:spPr/>
      <dgm:t>
        <a:bodyPr/>
        <a:lstStyle/>
        <a:p>
          <a:r>
            <a:rPr lang="en-US" sz="2400" dirty="0"/>
            <a:t> </a:t>
          </a:r>
          <a:r>
            <a:rPr lang="zh-Hans" altLang="en-US" sz="2400" dirty="0"/>
            <a:t>  </a:t>
          </a:r>
          <a:r>
            <a:rPr lang="en-US" altLang="zh-Hans" sz="2400" dirty="0"/>
            <a:t>cd /opt/zookeeper</a:t>
          </a:r>
          <a:endParaRPr lang="zh-CN" altLang="en-US" sz="2400" dirty="0"/>
        </a:p>
      </dgm:t>
    </dgm:pt>
    <dgm:pt modelId="{101410C8-B337-2442-A83B-7342185E172F}" type="parTrans" cxnId="{91DF1E44-75D3-4545-B65D-6796C91AB684}">
      <dgm:prSet/>
      <dgm:spPr/>
      <dgm:t>
        <a:bodyPr/>
        <a:lstStyle/>
        <a:p>
          <a:endParaRPr lang="zh-CN" altLang="en-US" sz="1800"/>
        </a:p>
      </dgm:t>
    </dgm:pt>
    <dgm:pt modelId="{32211984-DB90-8641-BF1D-5F28CE868ED3}" type="sibTrans" cxnId="{91DF1E44-75D3-4545-B65D-6796C91AB684}">
      <dgm:prSet/>
      <dgm:spPr/>
      <dgm:t>
        <a:bodyPr/>
        <a:lstStyle/>
        <a:p>
          <a:endParaRPr lang="zh-CN" altLang="en-US" sz="1800"/>
        </a:p>
      </dgm:t>
    </dgm:pt>
    <dgm:pt modelId="{D8628884-D66E-A545-A4C0-B9C0890C101F}">
      <dgm:prSet phldrT="[文本]" custT="1"/>
      <dgm:spPr/>
      <dgm:t>
        <a:bodyPr/>
        <a:lstStyle/>
        <a:p>
          <a:pPr>
            <a:buFont typeface="Wingdings" pitchFamily="2" charset="2"/>
            <a:buChar char="Ø"/>
          </a:pPr>
          <a:r>
            <a:rPr lang="en-US" sz="2400" dirty="0"/>
            <a:t>echo "1"&gt;</a:t>
          </a:r>
          <a:r>
            <a:rPr lang="en-US" sz="2400" dirty="0" err="1"/>
            <a:t>myid</a:t>
          </a:r>
          <a:endParaRPr lang="zh-CN" altLang="en-US" sz="2400" dirty="0"/>
        </a:p>
      </dgm:t>
    </dgm:pt>
    <dgm:pt modelId="{315644EC-51C2-464B-9979-C61CA5054EB0}" type="parTrans" cxnId="{463B53D3-08D2-CB48-8652-60FD0143EEA6}">
      <dgm:prSet/>
      <dgm:spPr/>
      <dgm:t>
        <a:bodyPr/>
        <a:lstStyle/>
        <a:p>
          <a:endParaRPr lang="zh-CN" altLang="en-US" sz="1800"/>
        </a:p>
      </dgm:t>
    </dgm:pt>
    <dgm:pt modelId="{E7ED5E7E-98B6-594B-86E7-01F087055323}" type="sibTrans" cxnId="{463B53D3-08D2-CB48-8652-60FD0143EEA6}">
      <dgm:prSet/>
      <dgm:spPr/>
      <dgm:t>
        <a:bodyPr/>
        <a:lstStyle/>
        <a:p>
          <a:endParaRPr lang="zh-CN" altLang="en-US" sz="1800"/>
        </a:p>
      </dgm:t>
    </dgm:pt>
    <dgm:pt modelId="{A5C63FD9-8028-AC45-B0A5-65F97670E616}">
      <dgm:prSet phldrT="[文本]" custT="1"/>
      <dgm:spPr/>
      <dgm:t>
        <a:bodyPr/>
        <a:lstStyle/>
        <a:p>
          <a:pPr>
            <a:buFont typeface="Wingdings" pitchFamily="2" charset="2"/>
            <a:buChar char="Ø"/>
          </a:pPr>
          <a:r>
            <a:rPr lang="en-US" sz="2400" dirty="0"/>
            <a:t>echo "2"&gt;</a:t>
          </a:r>
          <a:r>
            <a:rPr lang="en-US" sz="2400" dirty="0" err="1"/>
            <a:t>myid</a:t>
          </a:r>
          <a:endParaRPr lang="zh-CN" altLang="en-US" sz="2400" dirty="0"/>
        </a:p>
      </dgm:t>
    </dgm:pt>
    <dgm:pt modelId="{49CB5A22-53B8-124C-8D5A-70869304C628}" type="parTrans" cxnId="{9F38A679-7A57-A24A-9C88-3E796A2083E6}">
      <dgm:prSet/>
      <dgm:spPr/>
      <dgm:t>
        <a:bodyPr/>
        <a:lstStyle/>
        <a:p>
          <a:endParaRPr lang="zh-CN" altLang="en-US" sz="1800"/>
        </a:p>
      </dgm:t>
    </dgm:pt>
    <dgm:pt modelId="{6B7341A4-582F-C04A-ACB4-1237CAD7126B}" type="sibTrans" cxnId="{9F38A679-7A57-A24A-9C88-3E796A2083E6}">
      <dgm:prSet/>
      <dgm:spPr/>
      <dgm:t>
        <a:bodyPr/>
        <a:lstStyle/>
        <a:p>
          <a:endParaRPr lang="zh-CN" altLang="en-US" sz="1800"/>
        </a:p>
      </dgm:t>
    </dgm:pt>
    <dgm:pt modelId="{5302B663-3797-D548-AE11-766A5AF29DA2}">
      <dgm:prSet phldrT="[文本]" custT="1"/>
      <dgm:spPr/>
      <dgm:t>
        <a:bodyPr/>
        <a:lstStyle/>
        <a:p>
          <a:pPr>
            <a:buFont typeface="Wingdings" pitchFamily="2" charset="2"/>
            <a:buChar char="Ø"/>
          </a:pPr>
          <a:r>
            <a:rPr lang="en-US" sz="2400" dirty="0"/>
            <a:t>echo "3"&gt;</a:t>
          </a:r>
          <a:r>
            <a:rPr lang="en-US" sz="2400" dirty="0" err="1"/>
            <a:t>myid</a:t>
          </a:r>
          <a:endParaRPr lang="zh-CN" altLang="en-US" sz="1800" dirty="0"/>
        </a:p>
      </dgm:t>
    </dgm:pt>
    <dgm:pt modelId="{9578393C-4E9C-D94F-B106-07F5CA79B349}" type="parTrans" cxnId="{A4732AC3-8D13-F74C-A21C-B7E670949BD1}">
      <dgm:prSet/>
      <dgm:spPr/>
      <dgm:t>
        <a:bodyPr/>
        <a:lstStyle/>
        <a:p>
          <a:endParaRPr lang="zh-CN" altLang="en-US" sz="1800"/>
        </a:p>
      </dgm:t>
    </dgm:pt>
    <dgm:pt modelId="{ADD62059-8FF6-5144-81A3-50F21593A4BA}" type="sibTrans" cxnId="{A4732AC3-8D13-F74C-A21C-B7E670949BD1}">
      <dgm:prSet/>
      <dgm:spPr/>
      <dgm:t>
        <a:bodyPr/>
        <a:lstStyle/>
        <a:p>
          <a:endParaRPr lang="zh-CN" altLang="en-US" sz="1800"/>
        </a:p>
      </dgm:t>
    </dgm:pt>
    <dgm:pt modelId="{D47920B8-6085-DD41-B16B-95CFDF8BB94B}" type="pres">
      <dgm:prSet presAssocID="{FE1A5306-F7BA-C742-80B8-FB819BAEEB6D}" presName="linear" presStyleCnt="0">
        <dgm:presLayoutVars>
          <dgm:dir/>
          <dgm:animLvl val="lvl"/>
          <dgm:resizeHandles val="exact"/>
        </dgm:presLayoutVars>
      </dgm:prSet>
      <dgm:spPr/>
    </dgm:pt>
    <dgm:pt modelId="{102FD58A-8EF3-DD4D-8C7F-BB50A2A21511}" type="pres">
      <dgm:prSet presAssocID="{BB2AEFD2-1980-B84C-833E-2871A192928D}" presName="parentLin" presStyleCnt="0"/>
      <dgm:spPr/>
    </dgm:pt>
    <dgm:pt modelId="{BD9ADDD2-A9D2-7145-B4F7-B0A5FDB2AC9F}" type="pres">
      <dgm:prSet presAssocID="{BB2AEFD2-1980-B84C-833E-2871A192928D}" presName="parentLeftMargin" presStyleLbl="node1" presStyleIdx="0" presStyleCnt="1"/>
      <dgm:spPr/>
    </dgm:pt>
    <dgm:pt modelId="{39832D28-F090-7445-9E28-73F45EBABD55}" type="pres">
      <dgm:prSet presAssocID="{BB2AEFD2-1980-B84C-833E-2871A192928D}" presName="parentText" presStyleLbl="node1" presStyleIdx="0" presStyleCnt="1" custScaleY="32260">
        <dgm:presLayoutVars>
          <dgm:chMax val="0"/>
          <dgm:bulletEnabled val="1"/>
        </dgm:presLayoutVars>
      </dgm:prSet>
      <dgm:spPr/>
    </dgm:pt>
    <dgm:pt modelId="{0D48FBC7-4A4B-FC4F-B0FC-42B88E3FA618}" type="pres">
      <dgm:prSet presAssocID="{BB2AEFD2-1980-B84C-833E-2871A192928D}" presName="negativeSpace" presStyleCnt="0"/>
      <dgm:spPr/>
    </dgm:pt>
    <dgm:pt modelId="{446FBA2D-10FD-6D40-96C5-D7D9A8BBD561}" type="pres">
      <dgm:prSet presAssocID="{BB2AEFD2-1980-B84C-833E-2871A192928D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77C2A410-93C5-8A47-AD5F-D69979116548}" srcId="{BB2AEFD2-1980-B84C-833E-2871A192928D}" destId="{BC778E7D-8346-834E-950E-59A9DF897060}" srcOrd="1" destOrd="0" parTransId="{DD7A7C44-A3A9-B640-9F1D-06A1D679CBFB}" sibTransId="{E2163306-65AE-C44C-8112-85819AB0A899}"/>
    <dgm:cxn modelId="{67ED0116-4A4C-9D45-9312-E7AD15C3927A}" type="presOf" srcId="{F1B46EA9-103A-744B-928B-65A9924D70FF}" destId="{446FBA2D-10FD-6D40-96C5-D7D9A8BBD561}" srcOrd="0" destOrd="0" presId="urn:microsoft.com/office/officeart/2005/8/layout/list1"/>
    <dgm:cxn modelId="{2B8C9A23-AE93-9C48-9630-BC594235FFF6}" type="presOf" srcId="{BB2AEFD2-1980-B84C-833E-2871A192928D}" destId="{39832D28-F090-7445-9E28-73F45EBABD55}" srcOrd="1" destOrd="0" presId="urn:microsoft.com/office/officeart/2005/8/layout/list1"/>
    <dgm:cxn modelId="{8C3B8B34-9120-F74D-9452-3F39475EB7E7}" srcId="{FE1A5306-F7BA-C742-80B8-FB819BAEEB6D}" destId="{BB2AEFD2-1980-B84C-833E-2871A192928D}" srcOrd="0" destOrd="0" parTransId="{67E56834-0C04-5B40-9AA5-80922D5A134C}" sibTransId="{F71E688D-288F-1F41-921B-D9AB796C382D}"/>
    <dgm:cxn modelId="{91DF1E44-75D3-4545-B65D-6796C91AB684}" srcId="{BB2AEFD2-1980-B84C-833E-2871A192928D}" destId="{F1B46EA9-103A-744B-928B-65A9924D70FF}" srcOrd="0" destOrd="0" parTransId="{101410C8-B337-2442-A83B-7342185E172F}" sibTransId="{32211984-DB90-8641-BF1D-5F28CE868ED3}"/>
    <dgm:cxn modelId="{A418A348-6697-F642-9EE3-F223157D32A9}" type="presOf" srcId="{BC778E7D-8346-834E-950E-59A9DF897060}" destId="{446FBA2D-10FD-6D40-96C5-D7D9A8BBD561}" srcOrd="0" destOrd="2" presId="urn:microsoft.com/office/officeart/2005/8/layout/list1"/>
    <dgm:cxn modelId="{9F38A679-7A57-A24A-9C88-3E796A2083E6}" srcId="{BC778E7D-8346-834E-950E-59A9DF897060}" destId="{A5C63FD9-8028-AC45-B0A5-65F97670E616}" srcOrd="0" destOrd="0" parTransId="{49CB5A22-53B8-124C-8D5A-70869304C628}" sibTransId="{6B7341A4-582F-C04A-ACB4-1237CAD7126B}"/>
    <dgm:cxn modelId="{AE637E86-56DE-4645-B249-3BEB20178BB2}" srcId="{BB2AEFD2-1980-B84C-833E-2871A192928D}" destId="{EC31D2DE-CEFF-0C4E-B60C-7568B08FB6FB}" srcOrd="2" destOrd="0" parTransId="{96A3762C-A0A2-2145-91FC-D8A87216AAE8}" sibTransId="{AD2B7156-6E12-EF45-B9A2-F17609B02977}"/>
    <dgm:cxn modelId="{EA4DBA99-D920-D245-95DA-1120AE76E65F}" type="presOf" srcId="{5302B663-3797-D548-AE11-766A5AF29DA2}" destId="{446FBA2D-10FD-6D40-96C5-D7D9A8BBD561}" srcOrd="0" destOrd="5" presId="urn:microsoft.com/office/officeart/2005/8/layout/list1"/>
    <dgm:cxn modelId="{5DE6E0A8-A381-6543-803C-0CBD2145A151}" type="presOf" srcId="{BB2AEFD2-1980-B84C-833E-2871A192928D}" destId="{BD9ADDD2-A9D2-7145-B4F7-B0A5FDB2AC9F}" srcOrd="0" destOrd="0" presId="urn:microsoft.com/office/officeart/2005/8/layout/list1"/>
    <dgm:cxn modelId="{2A53E0B9-B91F-F949-AEB8-F289E1276D50}" type="presOf" srcId="{FE1A5306-F7BA-C742-80B8-FB819BAEEB6D}" destId="{D47920B8-6085-DD41-B16B-95CFDF8BB94B}" srcOrd="0" destOrd="0" presId="urn:microsoft.com/office/officeart/2005/8/layout/list1"/>
    <dgm:cxn modelId="{A4732AC3-8D13-F74C-A21C-B7E670949BD1}" srcId="{EC31D2DE-CEFF-0C4E-B60C-7568B08FB6FB}" destId="{5302B663-3797-D548-AE11-766A5AF29DA2}" srcOrd="0" destOrd="0" parTransId="{9578393C-4E9C-D94F-B106-07F5CA79B349}" sibTransId="{ADD62059-8FF6-5144-81A3-50F21593A4BA}"/>
    <dgm:cxn modelId="{D833EFCC-845F-EA43-8B91-9CFE92422220}" type="presOf" srcId="{D8628884-D66E-A545-A4C0-B9C0890C101F}" destId="{446FBA2D-10FD-6D40-96C5-D7D9A8BBD561}" srcOrd="0" destOrd="1" presId="urn:microsoft.com/office/officeart/2005/8/layout/list1"/>
    <dgm:cxn modelId="{463B53D3-08D2-CB48-8652-60FD0143EEA6}" srcId="{F1B46EA9-103A-744B-928B-65A9924D70FF}" destId="{D8628884-D66E-A545-A4C0-B9C0890C101F}" srcOrd="0" destOrd="0" parTransId="{315644EC-51C2-464B-9979-C61CA5054EB0}" sibTransId="{E7ED5E7E-98B6-594B-86E7-01F087055323}"/>
    <dgm:cxn modelId="{220C5AD8-A400-3E4E-A965-9DEC47D923D7}" type="presOf" srcId="{A5C63FD9-8028-AC45-B0A5-65F97670E616}" destId="{446FBA2D-10FD-6D40-96C5-D7D9A8BBD561}" srcOrd="0" destOrd="3" presId="urn:microsoft.com/office/officeart/2005/8/layout/list1"/>
    <dgm:cxn modelId="{E8BF88FC-E36B-CB46-80AB-3E95EE8D81DC}" type="presOf" srcId="{EC31D2DE-CEFF-0C4E-B60C-7568B08FB6FB}" destId="{446FBA2D-10FD-6D40-96C5-D7D9A8BBD561}" srcOrd="0" destOrd="4" presId="urn:microsoft.com/office/officeart/2005/8/layout/list1"/>
    <dgm:cxn modelId="{17F467B9-93C5-0043-86EB-B33702730137}" type="presParOf" srcId="{D47920B8-6085-DD41-B16B-95CFDF8BB94B}" destId="{102FD58A-8EF3-DD4D-8C7F-BB50A2A21511}" srcOrd="0" destOrd="0" presId="urn:microsoft.com/office/officeart/2005/8/layout/list1"/>
    <dgm:cxn modelId="{CBFC18E7-4718-CF46-ADEB-ED8D1FED89D9}" type="presParOf" srcId="{102FD58A-8EF3-DD4D-8C7F-BB50A2A21511}" destId="{BD9ADDD2-A9D2-7145-B4F7-B0A5FDB2AC9F}" srcOrd="0" destOrd="0" presId="urn:microsoft.com/office/officeart/2005/8/layout/list1"/>
    <dgm:cxn modelId="{9984D9EA-BAB0-5C43-BE8B-DE50F02532F0}" type="presParOf" srcId="{102FD58A-8EF3-DD4D-8C7F-BB50A2A21511}" destId="{39832D28-F090-7445-9E28-73F45EBABD55}" srcOrd="1" destOrd="0" presId="urn:microsoft.com/office/officeart/2005/8/layout/list1"/>
    <dgm:cxn modelId="{FFE14FE1-C72C-8947-B9EF-9E420E48CBB4}" type="presParOf" srcId="{D47920B8-6085-DD41-B16B-95CFDF8BB94B}" destId="{0D48FBC7-4A4B-FC4F-B0FC-42B88E3FA618}" srcOrd="1" destOrd="0" presId="urn:microsoft.com/office/officeart/2005/8/layout/list1"/>
    <dgm:cxn modelId="{9A71E895-EAA6-BA4B-8513-8FDA697DCDC6}" type="presParOf" srcId="{D47920B8-6085-DD41-B16B-95CFDF8BB94B}" destId="{446FBA2D-10FD-6D40-96C5-D7D9A8BBD56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B9CE81B-4029-7245-BE5D-0CB8C650664C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7681B49-4FF0-444B-BA8D-97018DB23DBE}">
      <dgm:prSet phldrT="[文本]"/>
      <dgm:spPr/>
      <dgm:t>
        <a:bodyPr/>
        <a:lstStyle/>
        <a:p>
          <a:r>
            <a:rPr lang="en-US" altLang="zh-CN" dirty="0"/>
            <a:t>zoo1.cfg</a:t>
          </a:r>
          <a:endParaRPr lang="zh-CN" altLang="en-US" dirty="0"/>
        </a:p>
      </dgm:t>
    </dgm:pt>
    <dgm:pt modelId="{581D8E0F-94EC-2E44-AF94-15E18C569DE3}" type="parTrans" cxnId="{419D711B-2863-9445-BC21-B210BC8ADE2E}">
      <dgm:prSet/>
      <dgm:spPr/>
      <dgm:t>
        <a:bodyPr/>
        <a:lstStyle/>
        <a:p>
          <a:endParaRPr lang="zh-CN" altLang="en-US"/>
        </a:p>
      </dgm:t>
    </dgm:pt>
    <dgm:pt modelId="{D5B128CE-20B8-CC43-ADE7-3F00D193FA4F}" type="sibTrans" cxnId="{419D711B-2863-9445-BC21-B210BC8ADE2E}">
      <dgm:prSet/>
      <dgm:spPr/>
      <dgm:t>
        <a:bodyPr/>
        <a:lstStyle/>
        <a:p>
          <a:endParaRPr lang="zh-CN" altLang="en-US"/>
        </a:p>
      </dgm:t>
    </dgm:pt>
    <dgm:pt modelId="{A5C2D358-EB9A-1E48-837D-9EDFA0CABE91}">
      <dgm:prSet phldrT="[文本]"/>
      <dgm:spPr/>
      <dgm:t>
        <a:bodyPr/>
        <a:lstStyle/>
        <a:p>
          <a:r>
            <a:rPr lang="en-US" altLang="zh-CN" dirty="0"/>
            <a:t>zoo2.cfg</a:t>
          </a:r>
          <a:endParaRPr lang="zh-CN" altLang="en-US" dirty="0"/>
        </a:p>
      </dgm:t>
    </dgm:pt>
    <dgm:pt modelId="{A74DC42A-34B0-D04F-8C6E-F608DEC4DEB7}" type="parTrans" cxnId="{917B6490-BB39-5F4A-80DF-083370A3E495}">
      <dgm:prSet/>
      <dgm:spPr/>
      <dgm:t>
        <a:bodyPr/>
        <a:lstStyle/>
        <a:p>
          <a:endParaRPr lang="zh-CN" altLang="en-US"/>
        </a:p>
      </dgm:t>
    </dgm:pt>
    <dgm:pt modelId="{BCD7816E-50AC-5B48-8834-F420280880B9}" type="sibTrans" cxnId="{917B6490-BB39-5F4A-80DF-083370A3E495}">
      <dgm:prSet/>
      <dgm:spPr/>
      <dgm:t>
        <a:bodyPr/>
        <a:lstStyle/>
        <a:p>
          <a:endParaRPr lang="zh-CN" altLang="en-US"/>
        </a:p>
      </dgm:t>
    </dgm:pt>
    <dgm:pt modelId="{09E5EE5C-E26E-E24F-8943-23924ADE4C7F}">
      <dgm:prSet phldrT="[文本]"/>
      <dgm:spPr/>
      <dgm:t>
        <a:bodyPr/>
        <a:lstStyle/>
        <a:p>
          <a:r>
            <a:rPr lang="en-US" altLang="zh-CN" dirty="0"/>
            <a:t>zoo3.cfg</a:t>
          </a:r>
          <a:endParaRPr lang="zh-CN" altLang="en-US" dirty="0"/>
        </a:p>
      </dgm:t>
    </dgm:pt>
    <dgm:pt modelId="{E15E4295-62FD-4841-B436-76EC230774D5}" type="parTrans" cxnId="{BD1109E9-43D2-D349-8683-B9928EA30F5E}">
      <dgm:prSet/>
      <dgm:spPr/>
      <dgm:t>
        <a:bodyPr/>
        <a:lstStyle/>
        <a:p>
          <a:endParaRPr lang="zh-CN" altLang="en-US"/>
        </a:p>
      </dgm:t>
    </dgm:pt>
    <dgm:pt modelId="{21A99EF1-BECB-F740-9494-974408348944}" type="sibTrans" cxnId="{BD1109E9-43D2-D349-8683-B9928EA30F5E}">
      <dgm:prSet/>
      <dgm:spPr/>
      <dgm:t>
        <a:bodyPr/>
        <a:lstStyle/>
        <a:p>
          <a:endParaRPr lang="zh-CN" altLang="en-US"/>
        </a:p>
      </dgm:t>
    </dgm:pt>
    <dgm:pt modelId="{03C670CA-64B1-8F43-97B4-ED2874B65A60}">
      <dgm:prSet phldrT="[文本]"/>
      <dgm:spPr/>
      <dgm:t>
        <a:bodyPr/>
        <a:lstStyle/>
        <a:p>
          <a:r>
            <a:rPr lang="en-US" dirty="0" err="1"/>
            <a:t>dataDir</a:t>
          </a:r>
          <a:r>
            <a:rPr lang="en-US" dirty="0"/>
            <a:t>=/opt/zookeeper</a:t>
          </a:r>
          <a:endParaRPr lang="zh-CN" altLang="en-US" dirty="0"/>
        </a:p>
      </dgm:t>
    </dgm:pt>
    <dgm:pt modelId="{70EC0651-9A2A-FA48-85DA-E642EFD5273A}" type="parTrans" cxnId="{38D3D0F6-C755-8D43-A271-A64F557DD671}">
      <dgm:prSet/>
      <dgm:spPr/>
      <dgm:t>
        <a:bodyPr/>
        <a:lstStyle/>
        <a:p>
          <a:endParaRPr lang="zh-CN" altLang="en-US"/>
        </a:p>
      </dgm:t>
    </dgm:pt>
    <dgm:pt modelId="{4ADED9C6-0146-7548-92E4-D2FFA2FB0B2E}" type="sibTrans" cxnId="{38D3D0F6-C755-8D43-A271-A64F557DD671}">
      <dgm:prSet/>
      <dgm:spPr/>
      <dgm:t>
        <a:bodyPr/>
        <a:lstStyle/>
        <a:p>
          <a:endParaRPr lang="zh-CN" altLang="en-US"/>
        </a:p>
      </dgm:t>
    </dgm:pt>
    <dgm:pt modelId="{20C4A257-758C-A740-B6B4-FFEBE63DBDE3}">
      <dgm:prSet phldrT="[文本]"/>
      <dgm:spPr/>
      <dgm:t>
        <a:bodyPr/>
        <a:lstStyle/>
        <a:p>
          <a:r>
            <a:rPr lang="en-US" dirty="0" err="1"/>
            <a:t>clientPort</a:t>
          </a:r>
          <a:r>
            <a:rPr lang="en-US" dirty="0"/>
            <a:t>=2181</a:t>
          </a:r>
          <a:endParaRPr lang="zh-CN" altLang="en-US" dirty="0"/>
        </a:p>
      </dgm:t>
    </dgm:pt>
    <dgm:pt modelId="{0FF3889D-93A4-264F-B810-A6947A67F1B0}" type="parTrans" cxnId="{F916BE95-B1BB-DE44-92B8-D0E8119E00F0}">
      <dgm:prSet/>
      <dgm:spPr/>
      <dgm:t>
        <a:bodyPr/>
        <a:lstStyle/>
        <a:p>
          <a:endParaRPr lang="zh-CN" altLang="en-US"/>
        </a:p>
      </dgm:t>
    </dgm:pt>
    <dgm:pt modelId="{AB02AAAE-08FE-8E4B-9FFB-B087E58F4BE0}" type="sibTrans" cxnId="{F916BE95-B1BB-DE44-92B8-D0E8119E00F0}">
      <dgm:prSet/>
      <dgm:spPr/>
      <dgm:t>
        <a:bodyPr/>
        <a:lstStyle/>
        <a:p>
          <a:endParaRPr lang="zh-CN" altLang="en-US"/>
        </a:p>
      </dgm:t>
    </dgm:pt>
    <dgm:pt modelId="{94392B0E-CEB5-134E-B949-43E7DEDDF8D7}">
      <dgm:prSet phldrT="[文本]"/>
      <dgm:spPr/>
      <dgm:t>
        <a:bodyPr/>
        <a:lstStyle/>
        <a:p>
          <a:r>
            <a:rPr lang="en-US" dirty="0" err="1"/>
            <a:t>dataDir</a:t>
          </a:r>
          <a:r>
            <a:rPr lang="en-US" dirty="0"/>
            <a:t>=/opt/zookeeper2</a:t>
          </a:r>
          <a:endParaRPr lang="zh-CN" altLang="en-US" dirty="0"/>
        </a:p>
      </dgm:t>
    </dgm:pt>
    <dgm:pt modelId="{22934103-C51A-0A41-A1F8-023AC56E9A0F}" type="parTrans" cxnId="{0AF12AF3-FF82-B64F-B76D-5035288B4D18}">
      <dgm:prSet/>
      <dgm:spPr/>
      <dgm:t>
        <a:bodyPr/>
        <a:lstStyle/>
        <a:p>
          <a:endParaRPr lang="zh-CN" altLang="en-US"/>
        </a:p>
      </dgm:t>
    </dgm:pt>
    <dgm:pt modelId="{193BE3DD-4D8E-D541-9F39-FE10FAD97C88}" type="sibTrans" cxnId="{0AF12AF3-FF82-B64F-B76D-5035288B4D18}">
      <dgm:prSet/>
      <dgm:spPr/>
      <dgm:t>
        <a:bodyPr/>
        <a:lstStyle/>
        <a:p>
          <a:endParaRPr lang="zh-CN" altLang="en-US"/>
        </a:p>
      </dgm:t>
    </dgm:pt>
    <dgm:pt modelId="{717E55F3-9D7A-C145-85F3-B15D64292707}">
      <dgm:prSet/>
      <dgm:spPr/>
      <dgm:t>
        <a:bodyPr/>
        <a:lstStyle/>
        <a:p>
          <a:r>
            <a:rPr lang="en-US" dirty="0" err="1"/>
            <a:t>clientPort</a:t>
          </a:r>
          <a:r>
            <a:rPr lang="en-US" dirty="0"/>
            <a:t>=2182</a:t>
          </a:r>
          <a:endParaRPr lang="zh-CN" altLang="en-US" dirty="0"/>
        </a:p>
      </dgm:t>
    </dgm:pt>
    <dgm:pt modelId="{85131ADD-6A67-824D-86B4-6B3FA71B1815}" type="parTrans" cxnId="{295A615A-2539-D34D-978D-BB69383EC277}">
      <dgm:prSet/>
      <dgm:spPr/>
      <dgm:t>
        <a:bodyPr/>
        <a:lstStyle/>
        <a:p>
          <a:endParaRPr lang="zh-CN" altLang="en-US"/>
        </a:p>
      </dgm:t>
    </dgm:pt>
    <dgm:pt modelId="{257878F4-FCD2-604A-88AA-ABC08498B7BF}" type="sibTrans" cxnId="{295A615A-2539-D34D-978D-BB69383EC277}">
      <dgm:prSet/>
      <dgm:spPr/>
      <dgm:t>
        <a:bodyPr/>
        <a:lstStyle/>
        <a:p>
          <a:endParaRPr lang="zh-CN" altLang="en-US"/>
        </a:p>
      </dgm:t>
    </dgm:pt>
    <dgm:pt modelId="{3B3F96C5-8AAE-B943-BC01-849C582B09DC}">
      <dgm:prSet phldrT="[文本]"/>
      <dgm:spPr/>
      <dgm:t>
        <a:bodyPr/>
        <a:lstStyle/>
        <a:p>
          <a:r>
            <a:rPr lang="en-US" dirty="0" err="1"/>
            <a:t>dataDir</a:t>
          </a:r>
          <a:r>
            <a:rPr lang="en-US" dirty="0"/>
            <a:t>=/opt/zookeeper3</a:t>
          </a:r>
          <a:endParaRPr lang="zh-CN" altLang="en-US" dirty="0"/>
        </a:p>
      </dgm:t>
    </dgm:pt>
    <dgm:pt modelId="{158777AA-C39D-FC4B-A8E1-D4626567999D}" type="parTrans" cxnId="{29BC9E4C-4DA2-2D4D-9A1E-3417B734C89B}">
      <dgm:prSet/>
      <dgm:spPr/>
      <dgm:t>
        <a:bodyPr/>
        <a:lstStyle/>
        <a:p>
          <a:endParaRPr lang="zh-CN" altLang="en-US"/>
        </a:p>
      </dgm:t>
    </dgm:pt>
    <dgm:pt modelId="{12FE46B9-FF57-EF4D-8A87-A2137CEB459B}" type="sibTrans" cxnId="{29BC9E4C-4DA2-2D4D-9A1E-3417B734C89B}">
      <dgm:prSet/>
      <dgm:spPr/>
      <dgm:t>
        <a:bodyPr/>
        <a:lstStyle/>
        <a:p>
          <a:endParaRPr lang="zh-CN" altLang="en-US"/>
        </a:p>
      </dgm:t>
    </dgm:pt>
    <dgm:pt modelId="{4AD7AA26-598F-0848-8714-D1CED843BC4D}">
      <dgm:prSet/>
      <dgm:spPr/>
      <dgm:t>
        <a:bodyPr/>
        <a:lstStyle/>
        <a:p>
          <a:r>
            <a:rPr lang="en-US" dirty="0" err="1"/>
            <a:t>clientPort</a:t>
          </a:r>
          <a:r>
            <a:rPr lang="en-US" dirty="0"/>
            <a:t>=2183</a:t>
          </a:r>
          <a:endParaRPr lang="zh-CN" altLang="en-US" dirty="0"/>
        </a:p>
      </dgm:t>
    </dgm:pt>
    <dgm:pt modelId="{56BB0E2C-4CE7-D347-8A18-98C322236735}" type="parTrans" cxnId="{A11D6A00-A7D0-BC40-82A2-3D26A7159D04}">
      <dgm:prSet/>
      <dgm:spPr/>
      <dgm:t>
        <a:bodyPr/>
        <a:lstStyle/>
        <a:p>
          <a:endParaRPr lang="zh-CN" altLang="en-US"/>
        </a:p>
      </dgm:t>
    </dgm:pt>
    <dgm:pt modelId="{421C017A-68FC-7D4B-890A-C501E3CB9407}" type="sibTrans" cxnId="{A11D6A00-A7D0-BC40-82A2-3D26A7159D04}">
      <dgm:prSet/>
      <dgm:spPr/>
      <dgm:t>
        <a:bodyPr/>
        <a:lstStyle/>
        <a:p>
          <a:endParaRPr lang="zh-CN" altLang="en-US"/>
        </a:p>
      </dgm:t>
    </dgm:pt>
    <dgm:pt modelId="{D1C6001E-CD0B-BA40-9C3C-4A02AC586459}" type="pres">
      <dgm:prSet presAssocID="{0B9CE81B-4029-7245-BE5D-0CB8C650664C}" presName="linear" presStyleCnt="0">
        <dgm:presLayoutVars>
          <dgm:dir/>
          <dgm:animLvl val="lvl"/>
          <dgm:resizeHandles val="exact"/>
        </dgm:presLayoutVars>
      </dgm:prSet>
      <dgm:spPr/>
    </dgm:pt>
    <dgm:pt modelId="{2AD3200E-BA7C-EA4B-8814-127D3ED7697A}" type="pres">
      <dgm:prSet presAssocID="{B7681B49-4FF0-444B-BA8D-97018DB23DBE}" presName="parentLin" presStyleCnt="0"/>
      <dgm:spPr/>
    </dgm:pt>
    <dgm:pt modelId="{9019CC33-A180-0649-BD1E-3A176CB0DB50}" type="pres">
      <dgm:prSet presAssocID="{B7681B49-4FF0-444B-BA8D-97018DB23DBE}" presName="parentLeftMargin" presStyleLbl="node1" presStyleIdx="0" presStyleCnt="3"/>
      <dgm:spPr/>
    </dgm:pt>
    <dgm:pt modelId="{39BFC68D-2293-BE4A-8F5F-B6C5D19ED419}" type="pres">
      <dgm:prSet presAssocID="{B7681B49-4FF0-444B-BA8D-97018DB23DB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E68E222-5F8C-6B44-A18F-651DB48707D1}" type="pres">
      <dgm:prSet presAssocID="{B7681B49-4FF0-444B-BA8D-97018DB23DBE}" presName="negativeSpace" presStyleCnt="0"/>
      <dgm:spPr/>
    </dgm:pt>
    <dgm:pt modelId="{E6EE3C01-7B62-DF42-BE4F-80B26EC57E5D}" type="pres">
      <dgm:prSet presAssocID="{B7681B49-4FF0-444B-BA8D-97018DB23DBE}" presName="childText" presStyleLbl="conFgAcc1" presStyleIdx="0" presStyleCnt="3">
        <dgm:presLayoutVars>
          <dgm:bulletEnabled val="1"/>
        </dgm:presLayoutVars>
      </dgm:prSet>
      <dgm:spPr/>
    </dgm:pt>
    <dgm:pt modelId="{4AAAC54B-C4DC-9149-AC92-2012258C3704}" type="pres">
      <dgm:prSet presAssocID="{D5B128CE-20B8-CC43-ADE7-3F00D193FA4F}" presName="spaceBetweenRectangles" presStyleCnt="0"/>
      <dgm:spPr/>
    </dgm:pt>
    <dgm:pt modelId="{44FFBC1E-3537-FF4B-8FFD-96F41EE9B5F0}" type="pres">
      <dgm:prSet presAssocID="{A5C2D358-EB9A-1E48-837D-9EDFA0CABE91}" presName="parentLin" presStyleCnt="0"/>
      <dgm:spPr/>
    </dgm:pt>
    <dgm:pt modelId="{C1D06A0E-1E3B-9D4F-8900-966595DEFAB2}" type="pres">
      <dgm:prSet presAssocID="{A5C2D358-EB9A-1E48-837D-9EDFA0CABE91}" presName="parentLeftMargin" presStyleLbl="node1" presStyleIdx="0" presStyleCnt="3"/>
      <dgm:spPr/>
    </dgm:pt>
    <dgm:pt modelId="{D8959C3A-FDA1-4646-82A5-768EBB760E59}" type="pres">
      <dgm:prSet presAssocID="{A5C2D358-EB9A-1E48-837D-9EDFA0CABE9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6CFE22A-829C-DF40-85EB-37B0DA6C2591}" type="pres">
      <dgm:prSet presAssocID="{A5C2D358-EB9A-1E48-837D-9EDFA0CABE91}" presName="negativeSpace" presStyleCnt="0"/>
      <dgm:spPr/>
    </dgm:pt>
    <dgm:pt modelId="{557C3EDA-112F-BF47-80C8-59EBFD52A952}" type="pres">
      <dgm:prSet presAssocID="{A5C2D358-EB9A-1E48-837D-9EDFA0CABE91}" presName="childText" presStyleLbl="conFgAcc1" presStyleIdx="1" presStyleCnt="3">
        <dgm:presLayoutVars>
          <dgm:bulletEnabled val="1"/>
        </dgm:presLayoutVars>
      </dgm:prSet>
      <dgm:spPr/>
    </dgm:pt>
    <dgm:pt modelId="{AA3AE154-8A25-F94A-ABC9-0406F17CBE23}" type="pres">
      <dgm:prSet presAssocID="{BCD7816E-50AC-5B48-8834-F420280880B9}" presName="spaceBetweenRectangles" presStyleCnt="0"/>
      <dgm:spPr/>
    </dgm:pt>
    <dgm:pt modelId="{D5EBA550-65FC-D349-83D1-1D76E4A02102}" type="pres">
      <dgm:prSet presAssocID="{09E5EE5C-E26E-E24F-8943-23924ADE4C7F}" presName="parentLin" presStyleCnt="0"/>
      <dgm:spPr/>
    </dgm:pt>
    <dgm:pt modelId="{B122A179-7744-D04B-AAC9-A76BDAB85EE8}" type="pres">
      <dgm:prSet presAssocID="{09E5EE5C-E26E-E24F-8943-23924ADE4C7F}" presName="parentLeftMargin" presStyleLbl="node1" presStyleIdx="1" presStyleCnt="3"/>
      <dgm:spPr/>
    </dgm:pt>
    <dgm:pt modelId="{3A0370EA-3E5C-714B-A00D-1E4DBFC33160}" type="pres">
      <dgm:prSet presAssocID="{09E5EE5C-E26E-E24F-8943-23924ADE4C7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66DCE73-C3B8-204B-BAB9-1B80B391BA62}" type="pres">
      <dgm:prSet presAssocID="{09E5EE5C-E26E-E24F-8943-23924ADE4C7F}" presName="negativeSpace" presStyleCnt="0"/>
      <dgm:spPr/>
    </dgm:pt>
    <dgm:pt modelId="{DEA1A71F-4D9D-6240-8E7F-43607B5E065D}" type="pres">
      <dgm:prSet presAssocID="{09E5EE5C-E26E-E24F-8943-23924ADE4C7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11D6A00-A7D0-BC40-82A2-3D26A7159D04}" srcId="{09E5EE5C-E26E-E24F-8943-23924ADE4C7F}" destId="{4AD7AA26-598F-0848-8714-D1CED843BC4D}" srcOrd="1" destOrd="0" parTransId="{56BB0E2C-4CE7-D347-8A18-98C322236735}" sibTransId="{421C017A-68FC-7D4B-890A-C501E3CB9407}"/>
    <dgm:cxn modelId="{419D711B-2863-9445-BC21-B210BC8ADE2E}" srcId="{0B9CE81B-4029-7245-BE5D-0CB8C650664C}" destId="{B7681B49-4FF0-444B-BA8D-97018DB23DBE}" srcOrd="0" destOrd="0" parTransId="{581D8E0F-94EC-2E44-AF94-15E18C569DE3}" sibTransId="{D5B128CE-20B8-CC43-ADE7-3F00D193FA4F}"/>
    <dgm:cxn modelId="{49286220-D5FB-1843-B120-373745B805AD}" type="presOf" srcId="{A5C2D358-EB9A-1E48-837D-9EDFA0CABE91}" destId="{C1D06A0E-1E3B-9D4F-8900-966595DEFAB2}" srcOrd="0" destOrd="0" presId="urn:microsoft.com/office/officeart/2005/8/layout/list1"/>
    <dgm:cxn modelId="{71BFA037-CB59-4346-87B9-0F3641E70DA8}" type="presOf" srcId="{94392B0E-CEB5-134E-B949-43E7DEDDF8D7}" destId="{557C3EDA-112F-BF47-80C8-59EBFD52A952}" srcOrd="0" destOrd="0" presId="urn:microsoft.com/office/officeart/2005/8/layout/list1"/>
    <dgm:cxn modelId="{29BC9E4C-4DA2-2D4D-9A1E-3417B734C89B}" srcId="{09E5EE5C-E26E-E24F-8943-23924ADE4C7F}" destId="{3B3F96C5-8AAE-B943-BC01-849C582B09DC}" srcOrd="0" destOrd="0" parTransId="{158777AA-C39D-FC4B-A8E1-D4626567999D}" sibTransId="{12FE46B9-FF57-EF4D-8A87-A2137CEB459B}"/>
    <dgm:cxn modelId="{295A615A-2539-D34D-978D-BB69383EC277}" srcId="{A5C2D358-EB9A-1E48-837D-9EDFA0CABE91}" destId="{717E55F3-9D7A-C145-85F3-B15D64292707}" srcOrd="1" destOrd="0" parTransId="{85131ADD-6A67-824D-86B4-6B3FA71B1815}" sibTransId="{257878F4-FCD2-604A-88AA-ABC08498B7BF}"/>
    <dgm:cxn modelId="{FFE4DD5E-6877-B844-B83F-D37965D7EF83}" type="presOf" srcId="{09E5EE5C-E26E-E24F-8943-23924ADE4C7F}" destId="{B122A179-7744-D04B-AAC9-A76BDAB85EE8}" srcOrd="0" destOrd="0" presId="urn:microsoft.com/office/officeart/2005/8/layout/list1"/>
    <dgm:cxn modelId="{F73DDF6C-50E7-BE49-BD20-B4FBE5843439}" type="presOf" srcId="{4AD7AA26-598F-0848-8714-D1CED843BC4D}" destId="{DEA1A71F-4D9D-6240-8E7F-43607B5E065D}" srcOrd="0" destOrd="1" presId="urn:microsoft.com/office/officeart/2005/8/layout/list1"/>
    <dgm:cxn modelId="{F7E1CA8B-676B-544A-8746-10C71EFDEB4F}" type="presOf" srcId="{A5C2D358-EB9A-1E48-837D-9EDFA0CABE91}" destId="{D8959C3A-FDA1-4646-82A5-768EBB760E59}" srcOrd="1" destOrd="0" presId="urn:microsoft.com/office/officeart/2005/8/layout/list1"/>
    <dgm:cxn modelId="{CCB8F28D-79FD-1D48-BF28-1F7719BDF38E}" type="presOf" srcId="{B7681B49-4FF0-444B-BA8D-97018DB23DBE}" destId="{39BFC68D-2293-BE4A-8F5F-B6C5D19ED419}" srcOrd="1" destOrd="0" presId="urn:microsoft.com/office/officeart/2005/8/layout/list1"/>
    <dgm:cxn modelId="{917B6490-BB39-5F4A-80DF-083370A3E495}" srcId="{0B9CE81B-4029-7245-BE5D-0CB8C650664C}" destId="{A5C2D358-EB9A-1E48-837D-9EDFA0CABE91}" srcOrd="1" destOrd="0" parTransId="{A74DC42A-34B0-D04F-8C6E-F608DEC4DEB7}" sibTransId="{BCD7816E-50AC-5B48-8834-F420280880B9}"/>
    <dgm:cxn modelId="{F916BE95-B1BB-DE44-92B8-D0E8119E00F0}" srcId="{B7681B49-4FF0-444B-BA8D-97018DB23DBE}" destId="{20C4A257-758C-A740-B6B4-FFEBE63DBDE3}" srcOrd="1" destOrd="0" parTransId="{0FF3889D-93A4-264F-B810-A6947A67F1B0}" sibTransId="{AB02AAAE-08FE-8E4B-9FFB-B087E58F4BE0}"/>
    <dgm:cxn modelId="{AC299E9C-154D-AF45-903C-B5E4DA5C7A93}" type="presOf" srcId="{B7681B49-4FF0-444B-BA8D-97018DB23DBE}" destId="{9019CC33-A180-0649-BD1E-3A176CB0DB50}" srcOrd="0" destOrd="0" presId="urn:microsoft.com/office/officeart/2005/8/layout/list1"/>
    <dgm:cxn modelId="{F47FCBA1-EB92-7E40-A0AF-8C31682F50AD}" type="presOf" srcId="{0B9CE81B-4029-7245-BE5D-0CB8C650664C}" destId="{D1C6001E-CD0B-BA40-9C3C-4A02AC586459}" srcOrd="0" destOrd="0" presId="urn:microsoft.com/office/officeart/2005/8/layout/list1"/>
    <dgm:cxn modelId="{A305FBA8-4B10-9747-AFBC-76E65D5515BB}" type="presOf" srcId="{3B3F96C5-8AAE-B943-BC01-849C582B09DC}" destId="{DEA1A71F-4D9D-6240-8E7F-43607B5E065D}" srcOrd="0" destOrd="0" presId="urn:microsoft.com/office/officeart/2005/8/layout/list1"/>
    <dgm:cxn modelId="{9F6471B7-3A2A-DE40-99B9-712FB1403AD0}" type="presOf" srcId="{09E5EE5C-E26E-E24F-8943-23924ADE4C7F}" destId="{3A0370EA-3E5C-714B-A00D-1E4DBFC33160}" srcOrd="1" destOrd="0" presId="urn:microsoft.com/office/officeart/2005/8/layout/list1"/>
    <dgm:cxn modelId="{DE7A0DE5-C8EA-5F4F-9EC2-31E4F0E7D601}" type="presOf" srcId="{20C4A257-758C-A740-B6B4-FFEBE63DBDE3}" destId="{E6EE3C01-7B62-DF42-BE4F-80B26EC57E5D}" srcOrd="0" destOrd="1" presId="urn:microsoft.com/office/officeart/2005/8/layout/list1"/>
    <dgm:cxn modelId="{BD1109E9-43D2-D349-8683-B9928EA30F5E}" srcId="{0B9CE81B-4029-7245-BE5D-0CB8C650664C}" destId="{09E5EE5C-E26E-E24F-8943-23924ADE4C7F}" srcOrd="2" destOrd="0" parTransId="{E15E4295-62FD-4841-B436-76EC230774D5}" sibTransId="{21A99EF1-BECB-F740-9494-974408348944}"/>
    <dgm:cxn modelId="{85D71DF1-716E-4B4B-82D1-E412A43C67E1}" type="presOf" srcId="{717E55F3-9D7A-C145-85F3-B15D64292707}" destId="{557C3EDA-112F-BF47-80C8-59EBFD52A952}" srcOrd="0" destOrd="1" presId="urn:microsoft.com/office/officeart/2005/8/layout/list1"/>
    <dgm:cxn modelId="{0AF12AF3-FF82-B64F-B76D-5035288B4D18}" srcId="{A5C2D358-EB9A-1E48-837D-9EDFA0CABE91}" destId="{94392B0E-CEB5-134E-B949-43E7DEDDF8D7}" srcOrd="0" destOrd="0" parTransId="{22934103-C51A-0A41-A1F8-023AC56E9A0F}" sibTransId="{193BE3DD-4D8E-D541-9F39-FE10FAD97C88}"/>
    <dgm:cxn modelId="{38D3D0F6-C755-8D43-A271-A64F557DD671}" srcId="{B7681B49-4FF0-444B-BA8D-97018DB23DBE}" destId="{03C670CA-64B1-8F43-97B4-ED2874B65A60}" srcOrd="0" destOrd="0" parTransId="{70EC0651-9A2A-FA48-85DA-E642EFD5273A}" sibTransId="{4ADED9C6-0146-7548-92E4-D2FFA2FB0B2E}"/>
    <dgm:cxn modelId="{A8C14DFE-6C60-9E48-9A93-3394A381826E}" type="presOf" srcId="{03C670CA-64B1-8F43-97B4-ED2874B65A60}" destId="{E6EE3C01-7B62-DF42-BE4F-80B26EC57E5D}" srcOrd="0" destOrd="0" presId="urn:microsoft.com/office/officeart/2005/8/layout/list1"/>
    <dgm:cxn modelId="{9DAD853A-E032-F146-BBF1-7599AE330648}" type="presParOf" srcId="{D1C6001E-CD0B-BA40-9C3C-4A02AC586459}" destId="{2AD3200E-BA7C-EA4B-8814-127D3ED7697A}" srcOrd="0" destOrd="0" presId="urn:microsoft.com/office/officeart/2005/8/layout/list1"/>
    <dgm:cxn modelId="{B17C7454-0B42-0B4C-AA8B-FC0D4378484B}" type="presParOf" srcId="{2AD3200E-BA7C-EA4B-8814-127D3ED7697A}" destId="{9019CC33-A180-0649-BD1E-3A176CB0DB50}" srcOrd="0" destOrd="0" presId="urn:microsoft.com/office/officeart/2005/8/layout/list1"/>
    <dgm:cxn modelId="{AD68CB65-BC78-2844-AD59-95748448C367}" type="presParOf" srcId="{2AD3200E-BA7C-EA4B-8814-127D3ED7697A}" destId="{39BFC68D-2293-BE4A-8F5F-B6C5D19ED419}" srcOrd="1" destOrd="0" presId="urn:microsoft.com/office/officeart/2005/8/layout/list1"/>
    <dgm:cxn modelId="{C64B8B6C-8059-CE43-812F-3579F1A341B5}" type="presParOf" srcId="{D1C6001E-CD0B-BA40-9C3C-4A02AC586459}" destId="{6E68E222-5F8C-6B44-A18F-651DB48707D1}" srcOrd="1" destOrd="0" presId="urn:microsoft.com/office/officeart/2005/8/layout/list1"/>
    <dgm:cxn modelId="{6D92B5B2-7341-E34D-B8C5-312244CACEFB}" type="presParOf" srcId="{D1C6001E-CD0B-BA40-9C3C-4A02AC586459}" destId="{E6EE3C01-7B62-DF42-BE4F-80B26EC57E5D}" srcOrd="2" destOrd="0" presId="urn:microsoft.com/office/officeart/2005/8/layout/list1"/>
    <dgm:cxn modelId="{77DCA602-3074-F148-9708-07727B4194A3}" type="presParOf" srcId="{D1C6001E-CD0B-BA40-9C3C-4A02AC586459}" destId="{4AAAC54B-C4DC-9149-AC92-2012258C3704}" srcOrd="3" destOrd="0" presId="urn:microsoft.com/office/officeart/2005/8/layout/list1"/>
    <dgm:cxn modelId="{22D52902-C904-F948-846E-3BC81B57B49E}" type="presParOf" srcId="{D1C6001E-CD0B-BA40-9C3C-4A02AC586459}" destId="{44FFBC1E-3537-FF4B-8FFD-96F41EE9B5F0}" srcOrd="4" destOrd="0" presId="urn:microsoft.com/office/officeart/2005/8/layout/list1"/>
    <dgm:cxn modelId="{A3301DBD-3E12-D249-BFC4-BA841C77AF4E}" type="presParOf" srcId="{44FFBC1E-3537-FF4B-8FFD-96F41EE9B5F0}" destId="{C1D06A0E-1E3B-9D4F-8900-966595DEFAB2}" srcOrd="0" destOrd="0" presId="urn:microsoft.com/office/officeart/2005/8/layout/list1"/>
    <dgm:cxn modelId="{07113B8D-2DB4-4945-9194-8551E8749AF2}" type="presParOf" srcId="{44FFBC1E-3537-FF4B-8FFD-96F41EE9B5F0}" destId="{D8959C3A-FDA1-4646-82A5-768EBB760E59}" srcOrd="1" destOrd="0" presId="urn:microsoft.com/office/officeart/2005/8/layout/list1"/>
    <dgm:cxn modelId="{6D894EEB-1C16-174D-9174-42FEAB2AFD80}" type="presParOf" srcId="{D1C6001E-CD0B-BA40-9C3C-4A02AC586459}" destId="{46CFE22A-829C-DF40-85EB-37B0DA6C2591}" srcOrd="5" destOrd="0" presId="urn:microsoft.com/office/officeart/2005/8/layout/list1"/>
    <dgm:cxn modelId="{767A7D85-3B88-F04A-9586-FB1E421DD8CB}" type="presParOf" srcId="{D1C6001E-CD0B-BA40-9C3C-4A02AC586459}" destId="{557C3EDA-112F-BF47-80C8-59EBFD52A952}" srcOrd="6" destOrd="0" presId="urn:microsoft.com/office/officeart/2005/8/layout/list1"/>
    <dgm:cxn modelId="{436A0465-02F6-F945-A5F3-172C04ED5C82}" type="presParOf" srcId="{D1C6001E-CD0B-BA40-9C3C-4A02AC586459}" destId="{AA3AE154-8A25-F94A-ABC9-0406F17CBE23}" srcOrd="7" destOrd="0" presId="urn:microsoft.com/office/officeart/2005/8/layout/list1"/>
    <dgm:cxn modelId="{CA3DD08E-A275-0447-BA21-C89591D83049}" type="presParOf" srcId="{D1C6001E-CD0B-BA40-9C3C-4A02AC586459}" destId="{D5EBA550-65FC-D349-83D1-1D76E4A02102}" srcOrd="8" destOrd="0" presId="urn:microsoft.com/office/officeart/2005/8/layout/list1"/>
    <dgm:cxn modelId="{6F8078E5-B3FD-674E-A4FB-797B01CD19AD}" type="presParOf" srcId="{D5EBA550-65FC-D349-83D1-1D76E4A02102}" destId="{B122A179-7744-D04B-AAC9-A76BDAB85EE8}" srcOrd="0" destOrd="0" presId="urn:microsoft.com/office/officeart/2005/8/layout/list1"/>
    <dgm:cxn modelId="{CF50F518-FFC6-674C-AFA8-4D4D18BF8ED0}" type="presParOf" srcId="{D5EBA550-65FC-D349-83D1-1D76E4A02102}" destId="{3A0370EA-3E5C-714B-A00D-1E4DBFC33160}" srcOrd="1" destOrd="0" presId="urn:microsoft.com/office/officeart/2005/8/layout/list1"/>
    <dgm:cxn modelId="{61DE7CC7-81D6-EB4C-A622-6DE0232AE32D}" type="presParOf" srcId="{D1C6001E-CD0B-BA40-9C3C-4A02AC586459}" destId="{266DCE73-C3B8-204B-BAB9-1B80B391BA62}" srcOrd="9" destOrd="0" presId="urn:microsoft.com/office/officeart/2005/8/layout/list1"/>
    <dgm:cxn modelId="{B6376224-E249-C748-ADD5-035580C8B346}" type="presParOf" srcId="{D1C6001E-CD0B-BA40-9C3C-4A02AC586459}" destId="{DEA1A71F-4D9D-6240-8E7F-43607B5E065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61DC044-262B-7448-A428-4EFBCFE49DDD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6D27F38-4FF4-D94A-9E94-4C5ED5A9F59E}">
      <dgm:prSet phldrT="[文本]" custT="1"/>
      <dgm:spPr/>
      <dgm:t>
        <a:bodyPr/>
        <a:lstStyle/>
        <a:p>
          <a:r>
            <a:rPr lang="en-US" altLang="zh-CN" sz="2400" dirty="0"/>
            <a:t>zoo1.cfg,zoo2.cfg,zoo3.cfg</a:t>
          </a:r>
          <a:r>
            <a:rPr lang="zh-CN" altLang="en-US" sz="2400" dirty="0"/>
            <a:t>文件末尾增加如下</a:t>
          </a:r>
        </a:p>
      </dgm:t>
    </dgm:pt>
    <dgm:pt modelId="{87B189EF-50D4-664A-B468-645D1D85A26F}" type="parTrans" cxnId="{18AAA408-BB11-F643-8395-8BF179391EC7}">
      <dgm:prSet/>
      <dgm:spPr/>
      <dgm:t>
        <a:bodyPr/>
        <a:lstStyle/>
        <a:p>
          <a:endParaRPr lang="zh-CN" altLang="en-US" sz="2800"/>
        </a:p>
      </dgm:t>
    </dgm:pt>
    <dgm:pt modelId="{7F800257-D8BB-E74C-9DF8-05ED6637B298}" type="sibTrans" cxnId="{18AAA408-BB11-F643-8395-8BF179391EC7}">
      <dgm:prSet/>
      <dgm:spPr/>
      <dgm:t>
        <a:bodyPr/>
        <a:lstStyle/>
        <a:p>
          <a:endParaRPr lang="zh-CN" altLang="en-US" sz="2800"/>
        </a:p>
      </dgm:t>
    </dgm:pt>
    <dgm:pt modelId="{FD3BC7ED-8824-3040-96C2-923E39674B17}">
      <dgm:prSet phldrT="[文本]" custT="1"/>
      <dgm:spPr/>
      <dgm:t>
        <a:bodyPr/>
        <a:lstStyle/>
        <a:p>
          <a:r>
            <a:rPr lang="en-US" altLang="en-US" sz="2400" dirty="0"/>
            <a:t>server.1=hadoop:2888:3888
server.2=hadoop:2889:3889
server.3=hadoop:2890:3890</a:t>
          </a:r>
          <a:endParaRPr lang="zh-CN" altLang="en-US" sz="2400" dirty="0"/>
        </a:p>
      </dgm:t>
    </dgm:pt>
    <dgm:pt modelId="{B7D24DA2-9D31-D64C-AD3F-D49AE87DF7CF}" type="parTrans" cxnId="{3F14ABA8-8EB6-9142-98AE-7FCAD52F7005}">
      <dgm:prSet/>
      <dgm:spPr/>
      <dgm:t>
        <a:bodyPr/>
        <a:lstStyle/>
        <a:p>
          <a:endParaRPr lang="zh-CN" altLang="en-US" sz="2800"/>
        </a:p>
      </dgm:t>
    </dgm:pt>
    <dgm:pt modelId="{340B1346-4521-044C-8E41-E11065D43307}" type="sibTrans" cxnId="{3F14ABA8-8EB6-9142-98AE-7FCAD52F7005}">
      <dgm:prSet/>
      <dgm:spPr/>
      <dgm:t>
        <a:bodyPr/>
        <a:lstStyle/>
        <a:p>
          <a:endParaRPr lang="zh-CN" altLang="en-US" sz="2800"/>
        </a:p>
      </dgm:t>
    </dgm:pt>
    <dgm:pt modelId="{06DCB3E8-C593-5742-B7CE-B4EF232BFD6F}" type="pres">
      <dgm:prSet presAssocID="{361DC044-262B-7448-A428-4EFBCFE49DDD}" presName="linear" presStyleCnt="0">
        <dgm:presLayoutVars>
          <dgm:dir/>
          <dgm:animLvl val="lvl"/>
          <dgm:resizeHandles val="exact"/>
        </dgm:presLayoutVars>
      </dgm:prSet>
      <dgm:spPr/>
    </dgm:pt>
    <dgm:pt modelId="{76B8D962-8BAF-FC4E-8590-47E10FE5935C}" type="pres">
      <dgm:prSet presAssocID="{C6D27F38-4FF4-D94A-9E94-4C5ED5A9F59E}" presName="parentLin" presStyleCnt="0"/>
      <dgm:spPr/>
    </dgm:pt>
    <dgm:pt modelId="{02F787AC-6057-BD41-BE44-A0D000D37536}" type="pres">
      <dgm:prSet presAssocID="{C6D27F38-4FF4-D94A-9E94-4C5ED5A9F59E}" presName="parentLeftMargin" presStyleLbl="node1" presStyleIdx="0" presStyleCnt="1"/>
      <dgm:spPr/>
    </dgm:pt>
    <dgm:pt modelId="{ED4177A1-4B66-0E41-87DD-94B25583C3E2}" type="pres">
      <dgm:prSet presAssocID="{C6D27F38-4FF4-D94A-9E94-4C5ED5A9F59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D0EF507-49E5-8240-992D-96DE2216396B}" type="pres">
      <dgm:prSet presAssocID="{C6D27F38-4FF4-D94A-9E94-4C5ED5A9F59E}" presName="negativeSpace" presStyleCnt="0"/>
      <dgm:spPr/>
    </dgm:pt>
    <dgm:pt modelId="{462ED340-A208-F043-88DC-606715275345}" type="pres">
      <dgm:prSet presAssocID="{C6D27F38-4FF4-D94A-9E94-4C5ED5A9F59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8AAA408-BB11-F643-8395-8BF179391EC7}" srcId="{361DC044-262B-7448-A428-4EFBCFE49DDD}" destId="{C6D27F38-4FF4-D94A-9E94-4C5ED5A9F59E}" srcOrd="0" destOrd="0" parTransId="{87B189EF-50D4-664A-B468-645D1D85A26F}" sibTransId="{7F800257-D8BB-E74C-9DF8-05ED6637B298}"/>
    <dgm:cxn modelId="{E71A9F1E-F19F-024D-8A89-06FB64302C65}" type="presOf" srcId="{FD3BC7ED-8824-3040-96C2-923E39674B17}" destId="{462ED340-A208-F043-88DC-606715275345}" srcOrd="0" destOrd="0" presId="urn:microsoft.com/office/officeart/2005/8/layout/list1"/>
    <dgm:cxn modelId="{64D4DB49-3733-644A-A2AB-717A7B8E249C}" type="presOf" srcId="{361DC044-262B-7448-A428-4EFBCFE49DDD}" destId="{06DCB3E8-C593-5742-B7CE-B4EF232BFD6F}" srcOrd="0" destOrd="0" presId="urn:microsoft.com/office/officeart/2005/8/layout/list1"/>
    <dgm:cxn modelId="{2A91FC56-B8F4-DA47-B1CB-990F5912F135}" type="presOf" srcId="{C6D27F38-4FF4-D94A-9E94-4C5ED5A9F59E}" destId="{ED4177A1-4B66-0E41-87DD-94B25583C3E2}" srcOrd="1" destOrd="0" presId="urn:microsoft.com/office/officeart/2005/8/layout/list1"/>
    <dgm:cxn modelId="{3F14ABA8-8EB6-9142-98AE-7FCAD52F7005}" srcId="{C6D27F38-4FF4-D94A-9E94-4C5ED5A9F59E}" destId="{FD3BC7ED-8824-3040-96C2-923E39674B17}" srcOrd="0" destOrd="0" parTransId="{B7D24DA2-9D31-D64C-AD3F-D49AE87DF7CF}" sibTransId="{340B1346-4521-044C-8E41-E11065D43307}"/>
    <dgm:cxn modelId="{0A0BB3B4-B443-C94B-B253-523A352248AA}" type="presOf" srcId="{C6D27F38-4FF4-D94A-9E94-4C5ED5A9F59E}" destId="{02F787AC-6057-BD41-BE44-A0D000D37536}" srcOrd="0" destOrd="0" presId="urn:microsoft.com/office/officeart/2005/8/layout/list1"/>
    <dgm:cxn modelId="{D5CB57B1-9EB4-1C43-BEB7-CD8E41080F73}" type="presParOf" srcId="{06DCB3E8-C593-5742-B7CE-B4EF232BFD6F}" destId="{76B8D962-8BAF-FC4E-8590-47E10FE5935C}" srcOrd="0" destOrd="0" presId="urn:microsoft.com/office/officeart/2005/8/layout/list1"/>
    <dgm:cxn modelId="{FE130425-7BEB-6643-A2DF-E60AA8FAA0D0}" type="presParOf" srcId="{76B8D962-8BAF-FC4E-8590-47E10FE5935C}" destId="{02F787AC-6057-BD41-BE44-A0D000D37536}" srcOrd="0" destOrd="0" presId="urn:microsoft.com/office/officeart/2005/8/layout/list1"/>
    <dgm:cxn modelId="{6EF20B38-1967-084C-94EF-1A4A5BED04F9}" type="presParOf" srcId="{76B8D962-8BAF-FC4E-8590-47E10FE5935C}" destId="{ED4177A1-4B66-0E41-87DD-94B25583C3E2}" srcOrd="1" destOrd="0" presId="urn:microsoft.com/office/officeart/2005/8/layout/list1"/>
    <dgm:cxn modelId="{53312E13-2B98-5440-AD0E-D0DC97B62C8C}" type="presParOf" srcId="{06DCB3E8-C593-5742-B7CE-B4EF232BFD6F}" destId="{ED0EF507-49E5-8240-992D-96DE2216396B}" srcOrd="1" destOrd="0" presId="urn:microsoft.com/office/officeart/2005/8/layout/list1"/>
    <dgm:cxn modelId="{71DD9DD1-88C6-BF49-8C79-BBB4AD9EA40B}" type="presParOf" srcId="{06DCB3E8-C593-5742-B7CE-B4EF232BFD6F}" destId="{462ED340-A208-F043-88DC-60671527534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7851F69-71BE-9549-8571-17DC896E24F5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A965DFB-B691-0A4A-8A45-B3F84FC30356}">
      <dgm:prSet phldrT="[文本]"/>
      <dgm:spPr/>
      <dgm:t>
        <a:bodyPr/>
        <a:lstStyle/>
        <a:p>
          <a:r>
            <a:rPr lang="zh-CN" altLang="en-US" dirty="0"/>
            <a:t>通过指定配置文件名启动指定的</a:t>
          </a:r>
          <a:r>
            <a:rPr lang="en-US" altLang="zh-CN" dirty="0"/>
            <a:t>zookeeper</a:t>
          </a:r>
          <a:endParaRPr lang="zh-CN" altLang="en-US" dirty="0"/>
        </a:p>
      </dgm:t>
    </dgm:pt>
    <dgm:pt modelId="{C52DDE6B-2EEB-E246-82F6-958F30397CEB}" type="parTrans" cxnId="{BDC9832B-FCFF-9B4B-8403-201FB61C984A}">
      <dgm:prSet/>
      <dgm:spPr/>
      <dgm:t>
        <a:bodyPr/>
        <a:lstStyle/>
        <a:p>
          <a:endParaRPr lang="zh-CN" altLang="en-US"/>
        </a:p>
      </dgm:t>
    </dgm:pt>
    <dgm:pt modelId="{B3D6F022-6D67-634B-B80A-F2B648F67040}" type="sibTrans" cxnId="{BDC9832B-FCFF-9B4B-8403-201FB61C984A}">
      <dgm:prSet/>
      <dgm:spPr/>
      <dgm:t>
        <a:bodyPr/>
        <a:lstStyle/>
        <a:p>
          <a:endParaRPr lang="zh-CN" altLang="en-US"/>
        </a:p>
      </dgm:t>
    </dgm:pt>
    <dgm:pt modelId="{6C1D328B-AA80-FC42-AD38-D847F6AF6B89}">
      <dgm:prSet phldrT="[文本]"/>
      <dgm:spPr/>
      <dgm:t>
        <a:bodyPr/>
        <a:lstStyle/>
        <a:p>
          <a:r>
            <a:rPr lang="en-US" dirty="0" err="1"/>
            <a:t>zkServer.sh</a:t>
          </a:r>
          <a:r>
            <a:rPr lang="en-US" dirty="0"/>
            <a:t> start zoo1.cfg</a:t>
          </a:r>
        </a:p>
        <a:p>
          <a:r>
            <a:rPr lang="en-US" dirty="0"/>
            <a:t> </a:t>
          </a:r>
          <a:r>
            <a:rPr lang="zh-CN" dirty="0"/>
            <a:t>启动第一个</a:t>
          </a:r>
          <a:r>
            <a:rPr lang="en-US" dirty="0"/>
            <a:t>zookeeper</a:t>
          </a:r>
          <a:endParaRPr lang="zh-CN" altLang="en-US" dirty="0"/>
        </a:p>
      </dgm:t>
    </dgm:pt>
    <dgm:pt modelId="{588B724B-C5D9-8346-A7CD-7DECC3B0B6A9}" type="parTrans" cxnId="{EBBE19D5-3BC1-C841-B5F7-C53A949A8DC8}">
      <dgm:prSet/>
      <dgm:spPr/>
      <dgm:t>
        <a:bodyPr/>
        <a:lstStyle/>
        <a:p>
          <a:endParaRPr lang="zh-CN" altLang="en-US"/>
        </a:p>
      </dgm:t>
    </dgm:pt>
    <dgm:pt modelId="{821FF312-5246-B945-BFA3-601840A3FE69}" type="sibTrans" cxnId="{EBBE19D5-3BC1-C841-B5F7-C53A949A8DC8}">
      <dgm:prSet/>
      <dgm:spPr/>
      <dgm:t>
        <a:bodyPr/>
        <a:lstStyle/>
        <a:p>
          <a:endParaRPr lang="zh-CN" altLang="en-US"/>
        </a:p>
      </dgm:t>
    </dgm:pt>
    <dgm:pt modelId="{5C150BD5-9E84-AE41-AFE5-36A0DE7C1F66}">
      <dgm:prSet phldrT="[文本]"/>
      <dgm:spPr/>
      <dgm:t>
        <a:bodyPr/>
        <a:lstStyle/>
        <a:p>
          <a:r>
            <a:rPr lang="zh-CN" altLang="en-US" dirty="0"/>
            <a:t>查看</a:t>
          </a:r>
          <a:r>
            <a:rPr lang="en-US" altLang="zh-CN" dirty="0"/>
            <a:t>zookeeper</a:t>
          </a:r>
          <a:r>
            <a:rPr lang="zh-CN" altLang="en-US" dirty="0"/>
            <a:t>节点进程</a:t>
          </a:r>
        </a:p>
      </dgm:t>
    </dgm:pt>
    <dgm:pt modelId="{0413E6ED-DB22-0A4D-ACEA-BEF806591DF2}" type="parTrans" cxnId="{4619365D-3306-7E4C-8CD8-E4CE8E7A8014}">
      <dgm:prSet/>
      <dgm:spPr/>
      <dgm:t>
        <a:bodyPr/>
        <a:lstStyle/>
        <a:p>
          <a:endParaRPr lang="zh-CN" altLang="en-US"/>
        </a:p>
      </dgm:t>
    </dgm:pt>
    <dgm:pt modelId="{FD65FD6E-818D-F349-8202-4DCDA6AF7E3C}" type="sibTrans" cxnId="{4619365D-3306-7E4C-8CD8-E4CE8E7A8014}">
      <dgm:prSet/>
      <dgm:spPr/>
      <dgm:t>
        <a:bodyPr/>
        <a:lstStyle/>
        <a:p>
          <a:endParaRPr lang="zh-CN" altLang="en-US"/>
        </a:p>
      </dgm:t>
    </dgm:pt>
    <dgm:pt modelId="{9E2270B4-53E5-FE4A-AB2E-973285CA6610}">
      <dgm:prSet phldrT="[文本]"/>
      <dgm:spPr/>
      <dgm:t>
        <a:bodyPr/>
        <a:lstStyle/>
        <a:p>
          <a:r>
            <a:rPr lang="en-US" altLang="zh-CN" dirty="0" err="1"/>
            <a:t>jps</a:t>
          </a:r>
          <a:endParaRPr lang="zh-CN" altLang="en-US" dirty="0"/>
        </a:p>
      </dgm:t>
    </dgm:pt>
    <dgm:pt modelId="{511845C7-CB7E-3649-9612-945602B5C6A8}" type="parTrans" cxnId="{E7DFFE8F-9B6D-5B47-BA1B-C0A24324EB5F}">
      <dgm:prSet/>
      <dgm:spPr/>
      <dgm:t>
        <a:bodyPr/>
        <a:lstStyle/>
        <a:p>
          <a:endParaRPr lang="zh-CN" altLang="en-US"/>
        </a:p>
      </dgm:t>
    </dgm:pt>
    <dgm:pt modelId="{7C4339AA-1ED5-EB4D-A67A-56ECAC970D2A}" type="sibTrans" cxnId="{E7DFFE8F-9B6D-5B47-BA1B-C0A24324EB5F}">
      <dgm:prSet/>
      <dgm:spPr/>
      <dgm:t>
        <a:bodyPr/>
        <a:lstStyle/>
        <a:p>
          <a:endParaRPr lang="zh-CN" altLang="en-US"/>
        </a:p>
      </dgm:t>
    </dgm:pt>
    <dgm:pt modelId="{4AFA20CD-1EAE-004A-B444-206BF06056FB}" type="pres">
      <dgm:prSet presAssocID="{57851F69-71BE-9549-8571-17DC896E24F5}" presName="Name0" presStyleCnt="0">
        <dgm:presLayoutVars>
          <dgm:dir/>
          <dgm:animLvl val="lvl"/>
          <dgm:resizeHandles val="exact"/>
        </dgm:presLayoutVars>
      </dgm:prSet>
      <dgm:spPr/>
    </dgm:pt>
    <dgm:pt modelId="{63C94052-BB2F-D746-A222-9F70AB295902}" type="pres">
      <dgm:prSet presAssocID="{5C150BD5-9E84-AE41-AFE5-36A0DE7C1F66}" presName="boxAndChildren" presStyleCnt="0"/>
      <dgm:spPr/>
    </dgm:pt>
    <dgm:pt modelId="{82A1DEDB-0DEB-ED47-99B0-99A7B86DC567}" type="pres">
      <dgm:prSet presAssocID="{5C150BD5-9E84-AE41-AFE5-36A0DE7C1F66}" presName="parentTextBox" presStyleLbl="node1" presStyleIdx="0" presStyleCnt="2"/>
      <dgm:spPr/>
    </dgm:pt>
    <dgm:pt modelId="{4C0DE0E0-C4E3-2A4A-AEE1-A8A460A53B49}" type="pres">
      <dgm:prSet presAssocID="{5C150BD5-9E84-AE41-AFE5-36A0DE7C1F66}" presName="entireBox" presStyleLbl="node1" presStyleIdx="0" presStyleCnt="2"/>
      <dgm:spPr/>
    </dgm:pt>
    <dgm:pt modelId="{1FA0D155-4533-254D-B1E4-6F33199A7761}" type="pres">
      <dgm:prSet presAssocID="{5C150BD5-9E84-AE41-AFE5-36A0DE7C1F66}" presName="descendantBox" presStyleCnt="0"/>
      <dgm:spPr/>
    </dgm:pt>
    <dgm:pt modelId="{D7D7241F-C90D-2942-8F87-80F46883A40A}" type="pres">
      <dgm:prSet presAssocID="{9E2270B4-53E5-FE4A-AB2E-973285CA6610}" presName="childTextBox" presStyleLbl="fgAccFollowNode1" presStyleIdx="0" presStyleCnt="2">
        <dgm:presLayoutVars>
          <dgm:bulletEnabled val="1"/>
        </dgm:presLayoutVars>
      </dgm:prSet>
      <dgm:spPr/>
    </dgm:pt>
    <dgm:pt modelId="{4B0D72A9-9174-E946-8F0E-5375680F0CEF}" type="pres">
      <dgm:prSet presAssocID="{B3D6F022-6D67-634B-B80A-F2B648F67040}" presName="sp" presStyleCnt="0"/>
      <dgm:spPr/>
    </dgm:pt>
    <dgm:pt modelId="{028D083C-5DDE-254D-BB48-6A387AE3B7B9}" type="pres">
      <dgm:prSet presAssocID="{5A965DFB-B691-0A4A-8A45-B3F84FC30356}" presName="arrowAndChildren" presStyleCnt="0"/>
      <dgm:spPr/>
    </dgm:pt>
    <dgm:pt modelId="{290130AF-54C8-4C4E-A605-E97EEC0C66C9}" type="pres">
      <dgm:prSet presAssocID="{5A965DFB-B691-0A4A-8A45-B3F84FC30356}" presName="parentTextArrow" presStyleLbl="node1" presStyleIdx="0" presStyleCnt="2"/>
      <dgm:spPr/>
    </dgm:pt>
    <dgm:pt modelId="{A8028BAC-73BD-1D4E-9188-9C0845EA17BD}" type="pres">
      <dgm:prSet presAssocID="{5A965DFB-B691-0A4A-8A45-B3F84FC30356}" presName="arrow" presStyleLbl="node1" presStyleIdx="1" presStyleCnt="2" custLinFactNeighborX="-21184" custLinFactNeighborY="1415"/>
      <dgm:spPr/>
    </dgm:pt>
    <dgm:pt modelId="{EB837023-D2B4-1E4B-B6C2-B49F415D7A60}" type="pres">
      <dgm:prSet presAssocID="{5A965DFB-B691-0A4A-8A45-B3F84FC30356}" presName="descendantArrow" presStyleCnt="0"/>
      <dgm:spPr/>
    </dgm:pt>
    <dgm:pt modelId="{CF01CE62-7BD5-1340-B2A8-3DCE054A96BC}" type="pres">
      <dgm:prSet presAssocID="{6C1D328B-AA80-FC42-AD38-D847F6AF6B89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87845C22-B5B4-A94A-8773-BE68E61D3C88}" type="presOf" srcId="{57851F69-71BE-9549-8571-17DC896E24F5}" destId="{4AFA20CD-1EAE-004A-B444-206BF06056FB}" srcOrd="0" destOrd="0" presId="urn:microsoft.com/office/officeart/2005/8/layout/process4"/>
    <dgm:cxn modelId="{BDC9832B-FCFF-9B4B-8403-201FB61C984A}" srcId="{57851F69-71BE-9549-8571-17DC896E24F5}" destId="{5A965DFB-B691-0A4A-8A45-B3F84FC30356}" srcOrd="0" destOrd="0" parTransId="{C52DDE6B-2EEB-E246-82F6-958F30397CEB}" sibTransId="{B3D6F022-6D67-634B-B80A-F2B648F67040}"/>
    <dgm:cxn modelId="{4619365D-3306-7E4C-8CD8-E4CE8E7A8014}" srcId="{57851F69-71BE-9549-8571-17DC896E24F5}" destId="{5C150BD5-9E84-AE41-AFE5-36A0DE7C1F66}" srcOrd="1" destOrd="0" parTransId="{0413E6ED-DB22-0A4D-ACEA-BEF806591DF2}" sibTransId="{FD65FD6E-818D-F349-8202-4DCDA6AF7E3C}"/>
    <dgm:cxn modelId="{F8D1BA6A-ECD1-A149-8376-27DB88B7BCC1}" type="presOf" srcId="{5A965DFB-B691-0A4A-8A45-B3F84FC30356}" destId="{A8028BAC-73BD-1D4E-9188-9C0845EA17BD}" srcOrd="1" destOrd="0" presId="urn:microsoft.com/office/officeart/2005/8/layout/process4"/>
    <dgm:cxn modelId="{21D50A6C-403B-0A42-B8EB-59AC8078CCF9}" type="presOf" srcId="{6C1D328B-AA80-FC42-AD38-D847F6AF6B89}" destId="{CF01CE62-7BD5-1340-B2A8-3DCE054A96BC}" srcOrd="0" destOrd="0" presId="urn:microsoft.com/office/officeart/2005/8/layout/process4"/>
    <dgm:cxn modelId="{0F406E76-4892-C344-9708-83233F5085FA}" type="presOf" srcId="{5A965DFB-B691-0A4A-8A45-B3F84FC30356}" destId="{290130AF-54C8-4C4E-A605-E97EEC0C66C9}" srcOrd="0" destOrd="0" presId="urn:microsoft.com/office/officeart/2005/8/layout/process4"/>
    <dgm:cxn modelId="{E7DFFE8F-9B6D-5B47-BA1B-C0A24324EB5F}" srcId="{5C150BD5-9E84-AE41-AFE5-36A0DE7C1F66}" destId="{9E2270B4-53E5-FE4A-AB2E-973285CA6610}" srcOrd="0" destOrd="0" parTransId="{511845C7-CB7E-3649-9612-945602B5C6A8}" sibTransId="{7C4339AA-1ED5-EB4D-A67A-56ECAC970D2A}"/>
    <dgm:cxn modelId="{EBBE19D5-3BC1-C841-B5F7-C53A949A8DC8}" srcId="{5A965DFB-B691-0A4A-8A45-B3F84FC30356}" destId="{6C1D328B-AA80-FC42-AD38-D847F6AF6B89}" srcOrd="0" destOrd="0" parTransId="{588B724B-C5D9-8346-A7CD-7DECC3B0B6A9}" sibTransId="{821FF312-5246-B945-BFA3-601840A3FE69}"/>
    <dgm:cxn modelId="{5425A1DD-D881-E947-B5EB-81EF30F2068C}" type="presOf" srcId="{9E2270B4-53E5-FE4A-AB2E-973285CA6610}" destId="{D7D7241F-C90D-2942-8F87-80F46883A40A}" srcOrd="0" destOrd="0" presId="urn:microsoft.com/office/officeart/2005/8/layout/process4"/>
    <dgm:cxn modelId="{2A8106EA-3AFC-6848-9967-9ABC5C8784A7}" type="presOf" srcId="{5C150BD5-9E84-AE41-AFE5-36A0DE7C1F66}" destId="{4C0DE0E0-C4E3-2A4A-AEE1-A8A460A53B49}" srcOrd="1" destOrd="0" presId="urn:microsoft.com/office/officeart/2005/8/layout/process4"/>
    <dgm:cxn modelId="{E1E3EAEF-09FA-4846-8D3B-C05C32C83D15}" type="presOf" srcId="{5C150BD5-9E84-AE41-AFE5-36A0DE7C1F66}" destId="{82A1DEDB-0DEB-ED47-99B0-99A7B86DC567}" srcOrd="0" destOrd="0" presId="urn:microsoft.com/office/officeart/2005/8/layout/process4"/>
    <dgm:cxn modelId="{C2CDA0AB-022A-F74E-A564-95BF9AC5520E}" type="presParOf" srcId="{4AFA20CD-1EAE-004A-B444-206BF06056FB}" destId="{63C94052-BB2F-D746-A222-9F70AB295902}" srcOrd="0" destOrd="0" presId="urn:microsoft.com/office/officeart/2005/8/layout/process4"/>
    <dgm:cxn modelId="{9C67067D-D4CE-0747-92E5-CCC94C877E13}" type="presParOf" srcId="{63C94052-BB2F-D746-A222-9F70AB295902}" destId="{82A1DEDB-0DEB-ED47-99B0-99A7B86DC567}" srcOrd="0" destOrd="0" presId="urn:microsoft.com/office/officeart/2005/8/layout/process4"/>
    <dgm:cxn modelId="{B13CC9FA-EA26-114B-BA97-8D344CFA8ECC}" type="presParOf" srcId="{63C94052-BB2F-D746-A222-9F70AB295902}" destId="{4C0DE0E0-C4E3-2A4A-AEE1-A8A460A53B49}" srcOrd="1" destOrd="0" presId="urn:microsoft.com/office/officeart/2005/8/layout/process4"/>
    <dgm:cxn modelId="{DCACED8B-576D-ED44-ADC6-16CA3A9D7C9A}" type="presParOf" srcId="{63C94052-BB2F-D746-A222-9F70AB295902}" destId="{1FA0D155-4533-254D-B1E4-6F33199A7761}" srcOrd="2" destOrd="0" presId="urn:microsoft.com/office/officeart/2005/8/layout/process4"/>
    <dgm:cxn modelId="{1820846F-C05C-AF46-B2FD-C351E1B3F7B0}" type="presParOf" srcId="{1FA0D155-4533-254D-B1E4-6F33199A7761}" destId="{D7D7241F-C90D-2942-8F87-80F46883A40A}" srcOrd="0" destOrd="0" presId="urn:microsoft.com/office/officeart/2005/8/layout/process4"/>
    <dgm:cxn modelId="{955D129E-905D-FB45-936F-4E22F5EB2645}" type="presParOf" srcId="{4AFA20CD-1EAE-004A-B444-206BF06056FB}" destId="{4B0D72A9-9174-E946-8F0E-5375680F0CEF}" srcOrd="1" destOrd="0" presId="urn:microsoft.com/office/officeart/2005/8/layout/process4"/>
    <dgm:cxn modelId="{761F7153-B020-2B46-BFA8-4A6176EE3FFD}" type="presParOf" srcId="{4AFA20CD-1EAE-004A-B444-206BF06056FB}" destId="{028D083C-5DDE-254D-BB48-6A387AE3B7B9}" srcOrd="2" destOrd="0" presId="urn:microsoft.com/office/officeart/2005/8/layout/process4"/>
    <dgm:cxn modelId="{6F1D0A81-6AAE-C841-B7B3-5A59E2CC01A7}" type="presParOf" srcId="{028D083C-5DDE-254D-BB48-6A387AE3B7B9}" destId="{290130AF-54C8-4C4E-A605-E97EEC0C66C9}" srcOrd="0" destOrd="0" presId="urn:microsoft.com/office/officeart/2005/8/layout/process4"/>
    <dgm:cxn modelId="{A245E004-02B4-8B4F-A909-91E9DA11692A}" type="presParOf" srcId="{028D083C-5DDE-254D-BB48-6A387AE3B7B9}" destId="{A8028BAC-73BD-1D4E-9188-9C0845EA17BD}" srcOrd="1" destOrd="0" presId="urn:microsoft.com/office/officeart/2005/8/layout/process4"/>
    <dgm:cxn modelId="{485CBEC9-FEF6-1241-A9A2-BA4BF6A559C0}" type="presParOf" srcId="{028D083C-5DDE-254D-BB48-6A387AE3B7B9}" destId="{EB837023-D2B4-1E4B-B6C2-B49F415D7A60}" srcOrd="2" destOrd="0" presId="urn:microsoft.com/office/officeart/2005/8/layout/process4"/>
    <dgm:cxn modelId="{1A388DC1-E38C-4D4B-B69F-C499D924D045}" type="presParOf" srcId="{EB837023-D2B4-1E4B-B6C2-B49F415D7A60}" destId="{CF01CE62-7BD5-1340-B2A8-3DCE054A96B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A9ADA21-F29D-9D43-99EA-F69445BAC275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6563D54-EF91-8C43-897E-0F057DED58F8}">
      <dgm:prSet phldrT="[文本]"/>
      <dgm:spPr/>
      <dgm:t>
        <a:bodyPr/>
        <a:lstStyle/>
        <a:p>
          <a:r>
            <a:rPr lang="en-US" dirty="0" err="1"/>
            <a:t>zkServer.sh</a:t>
          </a:r>
          <a:r>
            <a:rPr lang="en-US" dirty="0"/>
            <a:t>  stop zoo3.cfg </a:t>
          </a:r>
          <a:r>
            <a:rPr lang="zh-CN" dirty="0"/>
            <a:t>停止指定的第</a:t>
          </a:r>
          <a:r>
            <a:rPr lang="en-US" dirty="0"/>
            <a:t>3</a:t>
          </a:r>
          <a:r>
            <a:rPr lang="zh-CN" dirty="0"/>
            <a:t>个</a:t>
          </a:r>
          <a:r>
            <a:rPr lang="en-US" dirty="0"/>
            <a:t>zookeeper</a:t>
          </a:r>
          <a:endParaRPr lang="zh-CN" altLang="en-US" dirty="0"/>
        </a:p>
      </dgm:t>
    </dgm:pt>
    <dgm:pt modelId="{96611EB6-0571-EB4E-ABB3-5595702DF9C4}" type="parTrans" cxnId="{6D0B73FD-01E9-AB49-8D36-9D8112150EA2}">
      <dgm:prSet/>
      <dgm:spPr/>
      <dgm:t>
        <a:bodyPr/>
        <a:lstStyle/>
        <a:p>
          <a:endParaRPr lang="zh-CN" altLang="en-US"/>
        </a:p>
      </dgm:t>
    </dgm:pt>
    <dgm:pt modelId="{0FBE944A-A665-194E-A9D1-DB2FEC6597DA}" type="sibTrans" cxnId="{6D0B73FD-01E9-AB49-8D36-9D8112150EA2}">
      <dgm:prSet/>
      <dgm:spPr/>
      <dgm:t>
        <a:bodyPr/>
        <a:lstStyle/>
        <a:p>
          <a:endParaRPr lang="zh-CN" altLang="en-US"/>
        </a:p>
      </dgm:t>
    </dgm:pt>
    <dgm:pt modelId="{175F3EED-25E8-8B43-B342-45F4AEF11535}">
      <dgm:prSet phldrT="[文本]"/>
      <dgm:spPr/>
      <dgm:t>
        <a:bodyPr/>
        <a:lstStyle/>
        <a:p>
          <a:r>
            <a:rPr lang="zh-CN" altLang="en-US" dirty="0"/>
            <a:t>查看进程</a:t>
          </a:r>
        </a:p>
      </dgm:t>
    </dgm:pt>
    <dgm:pt modelId="{7544F20C-BC56-B34B-98F7-E25A46DD5A11}" type="parTrans" cxnId="{610DF6F7-6A60-444B-A716-3795E91C7B44}">
      <dgm:prSet/>
      <dgm:spPr/>
      <dgm:t>
        <a:bodyPr/>
        <a:lstStyle/>
        <a:p>
          <a:endParaRPr lang="zh-CN" altLang="en-US"/>
        </a:p>
      </dgm:t>
    </dgm:pt>
    <dgm:pt modelId="{CC6EDD62-6D5A-034E-AD99-119B0BA2A8E9}" type="sibTrans" cxnId="{610DF6F7-6A60-444B-A716-3795E91C7B44}">
      <dgm:prSet/>
      <dgm:spPr/>
      <dgm:t>
        <a:bodyPr/>
        <a:lstStyle/>
        <a:p>
          <a:endParaRPr lang="zh-CN" altLang="en-US"/>
        </a:p>
      </dgm:t>
    </dgm:pt>
    <dgm:pt modelId="{01B68DC8-FE0F-794A-B1A3-B191DA360C73}">
      <dgm:prSet phldrT="[文本]"/>
      <dgm:spPr/>
      <dgm:t>
        <a:bodyPr/>
        <a:lstStyle/>
        <a:p>
          <a:r>
            <a:rPr lang="en-US" altLang="zh-CN" dirty="0" err="1"/>
            <a:t>jps</a:t>
          </a:r>
          <a:endParaRPr lang="zh-CN" altLang="en-US" dirty="0"/>
        </a:p>
      </dgm:t>
    </dgm:pt>
    <dgm:pt modelId="{EDE4ECBD-548D-8F4B-A0DB-5132E1B58CE5}" type="parTrans" cxnId="{753B7B53-F2EC-5C44-9246-E35FE19A9384}">
      <dgm:prSet/>
      <dgm:spPr/>
      <dgm:t>
        <a:bodyPr/>
        <a:lstStyle/>
        <a:p>
          <a:endParaRPr lang="zh-CN" altLang="en-US"/>
        </a:p>
      </dgm:t>
    </dgm:pt>
    <dgm:pt modelId="{57E1020A-7581-E042-AB26-E4638DF41666}" type="sibTrans" cxnId="{753B7B53-F2EC-5C44-9246-E35FE19A9384}">
      <dgm:prSet/>
      <dgm:spPr/>
      <dgm:t>
        <a:bodyPr/>
        <a:lstStyle/>
        <a:p>
          <a:endParaRPr lang="zh-CN" altLang="en-US"/>
        </a:p>
      </dgm:t>
    </dgm:pt>
    <dgm:pt modelId="{7809AD6C-95ED-C74D-A4DA-2756E61CFF52}">
      <dgm:prSet/>
      <dgm:spPr/>
      <dgm:t>
        <a:bodyPr/>
        <a:lstStyle/>
        <a:p>
          <a:r>
            <a:rPr lang="zh-CN" altLang="en-US" dirty="0"/>
            <a:t>通过指定配置文件名停止指定的</a:t>
          </a:r>
          <a:r>
            <a:rPr lang="en-US" altLang="zh-CN" dirty="0"/>
            <a:t>zookeeper</a:t>
          </a:r>
          <a:endParaRPr lang="zh-CN" altLang="en-US" dirty="0"/>
        </a:p>
      </dgm:t>
    </dgm:pt>
    <dgm:pt modelId="{F435236E-34B8-A042-BBEA-7409328C94E3}" type="parTrans" cxnId="{DF2C92D4-5C89-6143-880D-96D479185BF2}">
      <dgm:prSet/>
      <dgm:spPr/>
      <dgm:t>
        <a:bodyPr/>
        <a:lstStyle/>
        <a:p>
          <a:endParaRPr lang="zh-CN" altLang="en-US"/>
        </a:p>
      </dgm:t>
    </dgm:pt>
    <dgm:pt modelId="{D6D59D74-AF33-7547-8940-E76A718732A6}" type="sibTrans" cxnId="{DF2C92D4-5C89-6143-880D-96D479185BF2}">
      <dgm:prSet/>
      <dgm:spPr/>
      <dgm:t>
        <a:bodyPr/>
        <a:lstStyle/>
        <a:p>
          <a:endParaRPr lang="zh-CN" altLang="en-US"/>
        </a:p>
      </dgm:t>
    </dgm:pt>
    <dgm:pt modelId="{304CC215-AE95-CC46-B216-DA4CC8B2C182}" type="pres">
      <dgm:prSet presAssocID="{5A9ADA21-F29D-9D43-99EA-F69445BAC275}" presName="Name0" presStyleCnt="0">
        <dgm:presLayoutVars>
          <dgm:dir/>
          <dgm:animLvl val="lvl"/>
          <dgm:resizeHandles val="exact"/>
        </dgm:presLayoutVars>
      </dgm:prSet>
      <dgm:spPr/>
    </dgm:pt>
    <dgm:pt modelId="{7FA0766E-5819-4541-BF5F-DC7B6E74C554}" type="pres">
      <dgm:prSet presAssocID="{175F3EED-25E8-8B43-B342-45F4AEF11535}" presName="boxAndChildren" presStyleCnt="0"/>
      <dgm:spPr/>
    </dgm:pt>
    <dgm:pt modelId="{A448813E-5143-794F-B6FA-54639602C9A2}" type="pres">
      <dgm:prSet presAssocID="{175F3EED-25E8-8B43-B342-45F4AEF11535}" presName="parentTextBox" presStyleLbl="node1" presStyleIdx="0" presStyleCnt="3"/>
      <dgm:spPr/>
    </dgm:pt>
    <dgm:pt modelId="{0C692F8A-EFDC-D346-9C07-A4A0253A8EAE}" type="pres">
      <dgm:prSet presAssocID="{175F3EED-25E8-8B43-B342-45F4AEF11535}" presName="entireBox" presStyleLbl="node1" presStyleIdx="0" presStyleCnt="3"/>
      <dgm:spPr/>
    </dgm:pt>
    <dgm:pt modelId="{FD5FC468-12ED-914A-BED9-B75AB843D25F}" type="pres">
      <dgm:prSet presAssocID="{175F3EED-25E8-8B43-B342-45F4AEF11535}" presName="descendantBox" presStyleCnt="0"/>
      <dgm:spPr/>
    </dgm:pt>
    <dgm:pt modelId="{08746E31-5B31-4041-B0D2-DAEFE25CD27A}" type="pres">
      <dgm:prSet presAssocID="{01B68DC8-FE0F-794A-B1A3-B191DA360C73}" presName="childTextBox" presStyleLbl="fgAccFollowNode1" presStyleIdx="0" presStyleCnt="1">
        <dgm:presLayoutVars>
          <dgm:bulletEnabled val="1"/>
        </dgm:presLayoutVars>
      </dgm:prSet>
      <dgm:spPr/>
    </dgm:pt>
    <dgm:pt modelId="{3B42FF40-DAA2-1C47-A462-A8249314920E}" type="pres">
      <dgm:prSet presAssocID="{0FBE944A-A665-194E-A9D1-DB2FEC6597DA}" presName="sp" presStyleCnt="0"/>
      <dgm:spPr/>
    </dgm:pt>
    <dgm:pt modelId="{184483C9-E1BD-2A43-95C3-663B3258F2D7}" type="pres">
      <dgm:prSet presAssocID="{F6563D54-EF91-8C43-897E-0F057DED58F8}" presName="arrowAndChildren" presStyleCnt="0"/>
      <dgm:spPr/>
    </dgm:pt>
    <dgm:pt modelId="{6357AA37-22E6-0D4F-A747-3C3AE9421974}" type="pres">
      <dgm:prSet presAssocID="{F6563D54-EF91-8C43-897E-0F057DED58F8}" presName="parentTextArrow" presStyleLbl="node1" presStyleIdx="1" presStyleCnt="3"/>
      <dgm:spPr/>
    </dgm:pt>
    <dgm:pt modelId="{DE169289-BE6A-FD41-910A-4464EF4C7582}" type="pres">
      <dgm:prSet presAssocID="{D6D59D74-AF33-7547-8940-E76A718732A6}" presName="sp" presStyleCnt="0"/>
      <dgm:spPr/>
    </dgm:pt>
    <dgm:pt modelId="{1086A94A-0BBF-3347-9608-6F5C61702CFC}" type="pres">
      <dgm:prSet presAssocID="{7809AD6C-95ED-C74D-A4DA-2756E61CFF52}" presName="arrowAndChildren" presStyleCnt="0"/>
      <dgm:spPr/>
    </dgm:pt>
    <dgm:pt modelId="{76C99542-5A92-F54C-AF16-42959D3C9258}" type="pres">
      <dgm:prSet presAssocID="{7809AD6C-95ED-C74D-A4DA-2756E61CFF52}" presName="parentTextArrow" presStyleLbl="node1" presStyleIdx="2" presStyleCnt="3"/>
      <dgm:spPr/>
    </dgm:pt>
  </dgm:ptLst>
  <dgm:cxnLst>
    <dgm:cxn modelId="{C6CF6252-EB97-B143-8038-681BF0F1F2B6}" type="presOf" srcId="{175F3EED-25E8-8B43-B342-45F4AEF11535}" destId="{A448813E-5143-794F-B6FA-54639602C9A2}" srcOrd="0" destOrd="0" presId="urn:microsoft.com/office/officeart/2005/8/layout/process4"/>
    <dgm:cxn modelId="{753B7B53-F2EC-5C44-9246-E35FE19A9384}" srcId="{175F3EED-25E8-8B43-B342-45F4AEF11535}" destId="{01B68DC8-FE0F-794A-B1A3-B191DA360C73}" srcOrd="0" destOrd="0" parTransId="{EDE4ECBD-548D-8F4B-A0DB-5132E1B58CE5}" sibTransId="{57E1020A-7581-E042-AB26-E4638DF41666}"/>
    <dgm:cxn modelId="{DF15BA6D-DF2C-A64A-AECC-955EC43B0679}" type="presOf" srcId="{175F3EED-25E8-8B43-B342-45F4AEF11535}" destId="{0C692F8A-EFDC-D346-9C07-A4A0253A8EAE}" srcOrd="1" destOrd="0" presId="urn:microsoft.com/office/officeart/2005/8/layout/process4"/>
    <dgm:cxn modelId="{B5910C7E-863E-C248-AE47-D9AA3218C59F}" type="presOf" srcId="{01B68DC8-FE0F-794A-B1A3-B191DA360C73}" destId="{08746E31-5B31-4041-B0D2-DAEFE25CD27A}" srcOrd="0" destOrd="0" presId="urn:microsoft.com/office/officeart/2005/8/layout/process4"/>
    <dgm:cxn modelId="{876ED8AE-4A3F-7D4D-A159-4B714F369CDC}" type="presOf" srcId="{7809AD6C-95ED-C74D-A4DA-2756E61CFF52}" destId="{76C99542-5A92-F54C-AF16-42959D3C9258}" srcOrd="0" destOrd="0" presId="urn:microsoft.com/office/officeart/2005/8/layout/process4"/>
    <dgm:cxn modelId="{1EC6FBB4-5568-114C-A438-618C733A6362}" type="presOf" srcId="{F6563D54-EF91-8C43-897E-0F057DED58F8}" destId="{6357AA37-22E6-0D4F-A747-3C3AE9421974}" srcOrd="0" destOrd="0" presId="urn:microsoft.com/office/officeart/2005/8/layout/process4"/>
    <dgm:cxn modelId="{DF2C92D4-5C89-6143-880D-96D479185BF2}" srcId="{5A9ADA21-F29D-9D43-99EA-F69445BAC275}" destId="{7809AD6C-95ED-C74D-A4DA-2756E61CFF52}" srcOrd="0" destOrd="0" parTransId="{F435236E-34B8-A042-BBEA-7409328C94E3}" sibTransId="{D6D59D74-AF33-7547-8940-E76A718732A6}"/>
    <dgm:cxn modelId="{610DF6F7-6A60-444B-A716-3795E91C7B44}" srcId="{5A9ADA21-F29D-9D43-99EA-F69445BAC275}" destId="{175F3EED-25E8-8B43-B342-45F4AEF11535}" srcOrd="2" destOrd="0" parTransId="{7544F20C-BC56-B34B-98F7-E25A46DD5A11}" sibTransId="{CC6EDD62-6D5A-034E-AD99-119B0BA2A8E9}"/>
    <dgm:cxn modelId="{6D0B73FD-01E9-AB49-8D36-9D8112150EA2}" srcId="{5A9ADA21-F29D-9D43-99EA-F69445BAC275}" destId="{F6563D54-EF91-8C43-897E-0F057DED58F8}" srcOrd="1" destOrd="0" parTransId="{96611EB6-0571-EB4E-ABB3-5595702DF9C4}" sibTransId="{0FBE944A-A665-194E-A9D1-DB2FEC6597DA}"/>
    <dgm:cxn modelId="{D7B704FF-C921-5845-9357-35F278AF8063}" type="presOf" srcId="{5A9ADA21-F29D-9D43-99EA-F69445BAC275}" destId="{304CC215-AE95-CC46-B216-DA4CC8B2C182}" srcOrd="0" destOrd="0" presId="urn:microsoft.com/office/officeart/2005/8/layout/process4"/>
    <dgm:cxn modelId="{04E0C5DD-F1B9-D840-8076-73A7E650D4A0}" type="presParOf" srcId="{304CC215-AE95-CC46-B216-DA4CC8B2C182}" destId="{7FA0766E-5819-4541-BF5F-DC7B6E74C554}" srcOrd="0" destOrd="0" presId="urn:microsoft.com/office/officeart/2005/8/layout/process4"/>
    <dgm:cxn modelId="{D6116318-09A2-4B44-B79B-2635A7A0A407}" type="presParOf" srcId="{7FA0766E-5819-4541-BF5F-DC7B6E74C554}" destId="{A448813E-5143-794F-B6FA-54639602C9A2}" srcOrd="0" destOrd="0" presId="urn:microsoft.com/office/officeart/2005/8/layout/process4"/>
    <dgm:cxn modelId="{9686214E-3202-2343-8E15-8DA49B17AFAD}" type="presParOf" srcId="{7FA0766E-5819-4541-BF5F-DC7B6E74C554}" destId="{0C692F8A-EFDC-D346-9C07-A4A0253A8EAE}" srcOrd="1" destOrd="0" presId="urn:microsoft.com/office/officeart/2005/8/layout/process4"/>
    <dgm:cxn modelId="{E355942D-B8BC-B74B-BE11-8AB5E25074B7}" type="presParOf" srcId="{7FA0766E-5819-4541-BF5F-DC7B6E74C554}" destId="{FD5FC468-12ED-914A-BED9-B75AB843D25F}" srcOrd="2" destOrd="0" presId="urn:microsoft.com/office/officeart/2005/8/layout/process4"/>
    <dgm:cxn modelId="{B413CF88-74E3-C64E-9007-72FAE8F1A3A0}" type="presParOf" srcId="{FD5FC468-12ED-914A-BED9-B75AB843D25F}" destId="{08746E31-5B31-4041-B0D2-DAEFE25CD27A}" srcOrd="0" destOrd="0" presId="urn:microsoft.com/office/officeart/2005/8/layout/process4"/>
    <dgm:cxn modelId="{AF849FFE-BB2C-DB4F-8A34-C838058E8C4C}" type="presParOf" srcId="{304CC215-AE95-CC46-B216-DA4CC8B2C182}" destId="{3B42FF40-DAA2-1C47-A462-A8249314920E}" srcOrd="1" destOrd="0" presId="urn:microsoft.com/office/officeart/2005/8/layout/process4"/>
    <dgm:cxn modelId="{77769B53-E3EC-494E-81D2-3A2BEF74CD9C}" type="presParOf" srcId="{304CC215-AE95-CC46-B216-DA4CC8B2C182}" destId="{184483C9-E1BD-2A43-95C3-663B3258F2D7}" srcOrd="2" destOrd="0" presId="urn:microsoft.com/office/officeart/2005/8/layout/process4"/>
    <dgm:cxn modelId="{A542A88E-C4A7-9540-9F8F-993FBDAE5C5D}" type="presParOf" srcId="{184483C9-E1BD-2A43-95C3-663B3258F2D7}" destId="{6357AA37-22E6-0D4F-A747-3C3AE9421974}" srcOrd="0" destOrd="0" presId="urn:microsoft.com/office/officeart/2005/8/layout/process4"/>
    <dgm:cxn modelId="{BEDA5468-B9C6-2945-83E2-3BCF0F476D02}" type="presParOf" srcId="{304CC215-AE95-CC46-B216-DA4CC8B2C182}" destId="{DE169289-BE6A-FD41-910A-4464EF4C7582}" srcOrd="3" destOrd="0" presId="urn:microsoft.com/office/officeart/2005/8/layout/process4"/>
    <dgm:cxn modelId="{4A4683F3-0652-A144-A8CA-D506BF17D06A}" type="presParOf" srcId="{304CC215-AE95-CC46-B216-DA4CC8B2C182}" destId="{1086A94A-0BBF-3347-9608-6F5C61702CFC}" srcOrd="4" destOrd="0" presId="urn:microsoft.com/office/officeart/2005/8/layout/process4"/>
    <dgm:cxn modelId="{CB662F2B-D486-7D45-B0B9-0ED0E17F8782}" type="presParOf" srcId="{1086A94A-0BBF-3347-9608-6F5C61702CFC}" destId="{76C99542-5A92-F54C-AF16-42959D3C925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B6E27A-C700-9742-9505-0E7F73FB7FFB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1B03A68-B0F1-5C44-96A3-CFC2878FE6B3}">
      <dgm:prSet phldrT="[文本]"/>
      <dgm:spPr/>
      <dgm:t>
        <a:bodyPr/>
        <a:lstStyle/>
        <a:p>
          <a:r>
            <a:rPr lang="zh-CN" dirty="0"/>
            <a:t>确认配置安装</a:t>
          </a:r>
          <a:r>
            <a:rPr lang="en-US" dirty="0" err="1"/>
            <a:t>linux</a:t>
          </a:r>
          <a:r>
            <a:rPr lang="zh-CN" dirty="0"/>
            <a:t>环境</a:t>
          </a:r>
          <a:endParaRPr lang="zh-CN" altLang="en-US" dirty="0"/>
        </a:p>
      </dgm:t>
    </dgm:pt>
    <dgm:pt modelId="{C4F2BA4E-D49C-524D-9115-DA053C313B52}" type="parTrans" cxnId="{262844FC-CEE1-EF48-97A6-B5F35E106C93}">
      <dgm:prSet/>
      <dgm:spPr/>
      <dgm:t>
        <a:bodyPr/>
        <a:lstStyle/>
        <a:p>
          <a:endParaRPr lang="zh-CN" altLang="en-US"/>
        </a:p>
      </dgm:t>
    </dgm:pt>
    <dgm:pt modelId="{6B53C7A4-0158-BE40-AC24-6642AC24B065}" type="sibTrans" cxnId="{262844FC-CEE1-EF48-97A6-B5F35E106C93}">
      <dgm:prSet/>
      <dgm:spPr/>
      <dgm:t>
        <a:bodyPr/>
        <a:lstStyle/>
        <a:p>
          <a:endParaRPr lang="zh-CN" altLang="en-US"/>
        </a:p>
      </dgm:t>
    </dgm:pt>
    <dgm:pt modelId="{2232712B-9552-E64B-AF43-E49C69A247D0}">
      <dgm:prSet phldrT="[文本]"/>
      <dgm:spPr/>
      <dgm:t>
        <a:bodyPr/>
        <a:lstStyle/>
        <a:p>
          <a:r>
            <a:rPr lang="zh-CN" dirty="0"/>
            <a:t>确认是否安装</a:t>
          </a:r>
          <a:r>
            <a:rPr lang="en-US" dirty="0"/>
            <a:t>java</a:t>
          </a:r>
          <a:endParaRPr lang="zh-CN" altLang="en-US" dirty="0"/>
        </a:p>
      </dgm:t>
    </dgm:pt>
    <dgm:pt modelId="{1344FA36-E527-CE44-AE08-B6F1165FFC8D}" type="parTrans" cxnId="{C4E12A54-6723-594D-93A9-35976BB089B9}">
      <dgm:prSet/>
      <dgm:spPr/>
      <dgm:t>
        <a:bodyPr/>
        <a:lstStyle/>
        <a:p>
          <a:endParaRPr lang="zh-CN" altLang="en-US"/>
        </a:p>
      </dgm:t>
    </dgm:pt>
    <dgm:pt modelId="{09CE2C47-7FD8-D940-B64B-8501348C0F09}" type="sibTrans" cxnId="{C4E12A54-6723-594D-93A9-35976BB089B9}">
      <dgm:prSet/>
      <dgm:spPr/>
      <dgm:t>
        <a:bodyPr/>
        <a:lstStyle/>
        <a:p>
          <a:endParaRPr lang="zh-CN" altLang="en-US"/>
        </a:p>
      </dgm:t>
    </dgm:pt>
    <dgm:pt modelId="{2D709651-2047-5848-8546-DB2F0F6958A8}">
      <dgm:prSet phldrT="[文本]"/>
      <dgm:spPr/>
      <dgm:t>
        <a:bodyPr/>
        <a:lstStyle/>
        <a:p>
          <a:r>
            <a:rPr lang="zh-CN" dirty="0"/>
            <a:t>获取安装</a:t>
          </a:r>
          <a:r>
            <a:rPr lang="en-US" dirty="0"/>
            <a:t>zookeeper</a:t>
          </a:r>
          <a:r>
            <a:rPr lang="zh-CN" dirty="0"/>
            <a:t>压缩包</a:t>
          </a:r>
          <a:endParaRPr lang="zh-CN" altLang="en-US" dirty="0"/>
        </a:p>
      </dgm:t>
    </dgm:pt>
    <dgm:pt modelId="{8925556B-0B1C-984F-A264-9D8BBB2FD222}" type="parTrans" cxnId="{8925DA41-2A52-4E45-ACDF-0E738BCE1FBA}">
      <dgm:prSet/>
      <dgm:spPr/>
      <dgm:t>
        <a:bodyPr/>
        <a:lstStyle/>
        <a:p>
          <a:endParaRPr lang="zh-CN" altLang="en-US"/>
        </a:p>
      </dgm:t>
    </dgm:pt>
    <dgm:pt modelId="{B1DC665E-E977-5844-9C5D-80ABAE5E7EAB}" type="sibTrans" cxnId="{8925DA41-2A52-4E45-ACDF-0E738BCE1FBA}">
      <dgm:prSet/>
      <dgm:spPr/>
      <dgm:t>
        <a:bodyPr/>
        <a:lstStyle/>
        <a:p>
          <a:endParaRPr lang="zh-CN" altLang="en-US"/>
        </a:p>
      </dgm:t>
    </dgm:pt>
    <dgm:pt modelId="{AA20108F-CDEB-234F-A153-5347DBF17615}">
      <dgm:prSet/>
      <dgm:spPr/>
      <dgm:t>
        <a:bodyPr/>
        <a:lstStyle/>
        <a:p>
          <a:r>
            <a:rPr lang="zh-CN" altLang="en-US" dirty="0"/>
            <a:t>安装</a:t>
          </a:r>
          <a:r>
            <a:rPr lang="zh-CN" dirty="0"/>
            <a:t>配置</a:t>
          </a:r>
          <a:r>
            <a:rPr lang="en-US" dirty="0"/>
            <a:t>zookeeper</a:t>
          </a:r>
          <a:endParaRPr lang="zh-CN" altLang="en-US" dirty="0"/>
        </a:p>
      </dgm:t>
    </dgm:pt>
    <dgm:pt modelId="{B71D732B-3A40-0045-80A5-A179FBDC6E9F}" type="parTrans" cxnId="{5DA2F099-8990-9F41-B507-35469C1CEC9F}">
      <dgm:prSet/>
      <dgm:spPr/>
      <dgm:t>
        <a:bodyPr/>
        <a:lstStyle/>
        <a:p>
          <a:endParaRPr lang="zh-CN" altLang="en-US"/>
        </a:p>
      </dgm:t>
    </dgm:pt>
    <dgm:pt modelId="{EE6B73C1-7440-A446-9715-D9D9DF38ECF2}" type="sibTrans" cxnId="{5DA2F099-8990-9F41-B507-35469C1CEC9F}">
      <dgm:prSet/>
      <dgm:spPr/>
      <dgm:t>
        <a:bodyPr/>
        <a:lstStyle/>
        <a:p>
          <a:endParaRPr lang="zh-CN" altLang="en-US"/>
        </a:p>
      </dgm:t>
    </dgm:pt>
    <dgm:pt modelId="{2D4E8C57-546A-C04E-9E09-B49AC6BA6078}">
      <dgm:prSet/>
      <dgm:spPr/>
      <dgm:t>
        <a:bodyPr/>
        <a:lstStyle/>
        <a:p>
          <a:r>
            <a:rPr lang="zh-CN" dirty="0"/>
            <a:t>启动</a:t>
          </a:r>
          <a:endParaRPr lang="zh-CN" altLang="en-US" dirty="0"/>
        </a:p>
      </dgm:t>
    </dgm:pt>
    <dgm:pt modelId="{CEEFA2BF-4B6D-2345-B453-2D3D512DEE1B}" type="parTrans" cxnId="{8C1E1F8D-C492-D741-A92C-BA898B3CCE8A}">
      <dgm:prSet/>
      <dgm:spPr/>
      <dgm:t>
        <a:bodyPr/>
        <a:lstStyle/>
        <a:p>
          <a:endParaRPr lang="zh-CN" altLang="en-US"/>
        </a:p>
      </dgm:t>
    </dgm:pt>
    <dgm:pt modelId="{1106B91B-0AD3-CD4A-BF0B-F28148EAAFBD}" type="sibTrans" cxnId="{8C1E1F8D-C492-D741-A92C-BA898B3CCE8A}">
      <dgm:prSet/>
      <dgm:spPr/>
      <dgm:t>
        <a:bodyPr/>
        <a:lstStyle/>
        <a:p>
          <a:endParaRPr lang="zh-CN" altLang="en-US"/>
        </a:p>
      </dgm:t>
    </dgm:pt>
    <dgm:pt modelId="{8F384CC2-0F68-2248-A1AA-B17C555EE153}" type="pres">
      <dgm:prSet presAssocID="{3CB6E27A-C700-9742-9505-0E7F73FB7FFB}" presName="Name0" presStyleCnt="0">
        <dgm:presLayoutVars>
          <dgm:dir/>
          <dgm:animLvl val="lvl"/>
          <dgm:resizeHandles val="exact"/>
        </dgm:presLayoutVars>
      </dgm:prSet>
      <dgm:spPr/>
    </dgm:pt>
    <dgm:pt modelId="{BD9E6B33-261E-1146-BBCE-F1A87A9E0453}" type="pres">
      <dgm:prSet presAssocID="{2D4E8C57-546A-C04E-9E09-B49AC6BA6078}" presName="boxAndChildren" presStyleCnt="0"/>
      <dgm:spPr/>
    </dgm:pt>
    <dgm:pt modelId="{3362E28C-36D6-9F44-90A2-9796FF360E4D}" type="pres">
      <dgm:prSet presAssocID="{2D4E8C57-546A-C04E-9E09-B49AC6BA6078}" presName="parentTextBox" presStyleLbl="node1" presStyleIdx="0" presStyleCnt="5"/>
      <dgm:spPr/>
    </dgm:pt>
    <dgm:pt modelId="{05A9B5B2-4A24-C547-9255-606B1D9C9E43}" type="pres">
      <dgm:prSet presAssocID="{EE6B73C1-7440-A446-9715-D9D9DF38ECF2}" presName="sp" presStyleCnt="0"/>
      <dgm:spPr/>
    </dgm:pt>
    <dgm:pt modelId="{30829B53-3631-8347-B79E-CC64EDE5BF06}" type="pres">
      <dgm:prSet presAssocID="{AA20108F-CDEB-234F-A153-5347DBF17615}" presName="arrowAndChildren" presStyleCnt="0"/>
      <dgm:spPr/>
    </dgm:pt>
    <dgm:pt modelId="{38F343D0-5A12-4642-BF1B-FF2D9C525617}" type="pres">
      <dgm:prSet presAssocID="{AA20108F-CDEB-234F-A153-5347DBF17615}" presName="parentTextArrow" presStyleLbl="node1" presStyleIdx="1" presStyleCnt="5"/>
      <dgm:spPr/>
    </dgm:pt>
    <dgm:pt modelId="{16027790-086E-1447-A06D-636484BEC092}" type="pres">
      <dgm:prSet presAssocID="{B1DC665E-E977-5844-9C5D-80ABAE5E7EAB}" presName="sp" presStyleCnt="0"/>
      <dgm:spPr/>
    </dgm:pt>
    <dgm:pt modelId="{41D41BF0-1A34-414C-B74E-91AFD5DCBE81}" type="pres">
      <dgm:prSet presAssocID="{2D709651-2047-5848-8546-DB2F0F6958A8}" presName="arrowAndChildren" presStyleCnt="0"/>
      <dgm:spPr/>
    </dgm:pt>
    <dgm:pt modelId="{B99F9B10-3BA9-564E-B892-095DD28B016B}" type="pres">
      <dgm:prSet presAssocID="{2D709651-2047-5848-8546-DB2F0F6958A8}" presName="parentTextArrow" presStyleLbl="node1" presStyleIdx="2" presStyleCnt="5"/>
      <dgm:spPr/>
    </dgm:pt>
    <dgm:pt modelId="{10BF120C-73F8-AD47-8E16-11E3FAF5F943}" type="pres">
      <dgm:prSet presAssocID="{09CE2C47-7FD8-D940-B64B-8501348C0F09}" presName="sp" presStyleCnt="0"/>
      <dgm:spPr/>
    </dgm:pt>
    <dgm:pt modelId="{68211A50-41C6-7C4C-92CF-427278055845}" type="pres">
      <dgm:prSet presAssocID="{2232712B-9552-E64B-AF43-E49C69A247D0}" presName="arrowAndChildren" presStyleCnt="0"/>
      <dgm:spPr/>
    </dgm:pt>
    <dgm:pt modelId="{8B1DFDB6-946D-C647-8360-623031C46EE7}" type="pres">
      <dgm:prSet presAssocID="{2232712B-9552-E64B-AF43-E49C69A247D0}" presName="parentTextArrow" presStyleLbl="node1" presStyleIdx="3" presStyleCnt="5"/>
      <dgm:spPr/>
    </dgm:pt>
    <dgm:pt modelId="{AB00C1C6-5E5D-A544-A8ED-43740B0FAE72}" type="pres">
      <dgm:prSet presAssocID="{6B53C7A4-0158-BE40-AC24-6642AC24B065}" presName="sp" presStyleCnt="0"/>
      <dgm:spPr/>
    </dgm:pt>
    <dgm:pt modelId="{56260F25-40F7-7A45-B108-7EB7B2C7D405}" type="pres">
      <dgm:prSet presAssocID="{A1B03A68-B0F1-5C44-96A3-CFC2878FE6B3}" presName="arrowAndChildren" presStyleCnt="0"/>
      <dgm:spPr/>
    </dgm:pt>
    <dgm:pt modelId="{5DBACD87-1B12-2747-B6D4-85A8B04AF727}" type="pres">
      <dgm:prSet presAssocID="{A1B03A68-B0F1-5C44-96A3-CFC2878FE6B3}" presName="parentTextArrow" presStyleLbl="node1" presStyleIdx="4" presStyleCnt="5"/>
      <dgm:spPr/>
    </dgm:pt>
  </dgm:ptLst>
  <dgm:cxnLst>
    <dgm:cxn modelId="{6D1AAC2C-3EA3-AB4E-ABAD-A71CC100760C}" type="presOf" srcId="{2232712B-9552-E64B-AF43-E49C69A247D0}" destId="{8B1DFDB6-946D-C647-8360-623031C46EE7}" srcOrd="0" destOrd="0" presId="urn:microsoft.com/office/officeart/2005/8/layout/process4"/>
    <dgm:cxn modelId="{8925DA41-2A52-4E45-ACDF-0E738BCE1FBA}" srcId="{3CB6E27A-C700-9742-9505-0E7F73FB7FFB}" destId="{2D709651-2047-5848-8546-DB2F0F6958A8}" srcOrd="2" destOrd="0" parTransId="{8925556B-0B1C-984F-A264-9D8BBB2FD222}" sibTransId="{B1DC665E-E977-5844-9C5D-80ABAE5E7EAB}"/>
    <dgm:cxn modelId="{A2B4F848-6B6A-1B46-B035-EC992F7A054E}" type="presOf" srcId="{3CB6E27A-C700-9742-9505-0E7F73FB7FFB}" destId="{8F384CC2-0F68-2248-A1AA-B17C555EE153}" srcOrd="0" destOrd="0" presId="urn:microsoft.com/office/officeart/2005/8/layout/process4"/>
    <dgm:cxn modelId="{C4E12A54-6723-594D-93A9-35976BB089B9}" srcId="{3CB6E27A-C700-9742-9505-0E7F73FB7FFB}" destId="{2232712B-9552-E64B-AF43-E49C69A247D0}" srcOrd="1" destOrd="0" parTransId="{1344FA36-E527-CE44-AE08-B6F1165FFC8D}" sibTransId="{09CE2C47-7FD8-D940-B64B-8501348C0F09}"/>
    <dgm:cxn modelId="{8C1E1F8D-C492-D741-A92C-BA898B3CCE8A}" srcId="{3CB6E27A-C700-9742-9505-0E7F73FB7FFB}" destId="{2D4E8C57-546A-C04E-9E09-B49AC6BA6078}" srcOrd="4" destOrd="0" parTransId="{CEEFA2BF-4B6D-2345-B453-2D3D512DEE1B}" sibTransId="{1106B91B-0AD3-CD4A-BF0B-F28148EAAFBD}"/>
    <dgm:cxn modelId="{6AE01D96-2C60-B746-8226-61310AF9CBB0}" type="presOf" srcId="{2D4E8C57-546A-C04E-9E09-B49AC6BA6078}" destId="{3362E28C-36D6-9F44-90A2-9796FF360E4D}" srcOrd="0" destOrd="0" presId="urn:microsoft.com/office/officeart/2005/8/layout/process4"/>
    <dgm:cxn modelId="{5DA2F099-8990-9F41-B507-35469C1CEC9F}" srcId="{3CB6E27A-C700-9742-9505-0E7F73FB7FFB}" destId="{AA20108F-CDEB-234F-A153-5347DBF17615}" srcOrd="3" destOrd="0" parTransId="{B71D732B-3A40-0045-80A5-A179FBDC6E9F}" sibTransId="{EE6B73C1-7440-A446-9715-D9D9DF38ECF2}"/>
    <dgm:cxn modelId="{1AE3C3AB-DEA5-CE43-B87D-3A19507BC89A}" type="presOf" srcId="{AA20108F-CDEB-234F-A153-5347DBF17615}" destId="{38F343D0-5A12-4642-BF1B-FF2D9C525617}" srcOrd="0" destOrd="0" presId="urn:microsoft.com/office/officeart/2005/8/layout/process4"/>
    <dgm:cxn modelId="{FBD81AB7-7BE1-4D4D-B88F-E89DE80DFB7C}" type="presOf" srcId="{2D709651-2047-5848-8546-DB2F0F6958A8}" destId="{B99F9B10-3BA9-564E-B892-095DD28B016B}" srcOrd="0" destOrd="0" presId="urn:microsoft.com/office/officeart/2005/8/layout/process4"/>
    <dgm:cxn modelId="{758E3DCB-3C4F-7F48-A28F-A119959C08D8}" type="presOf" srcId="{A1B03A68-B0F1-5C44-96A3-CFC2878FE6B3}" destId="{5DBACD87-1B12-2747-B6D4-85A8B04AF727}" srcOrd="0" destOrd="0" presId="urn:microsoft.com/office/officeart/2005/8/layout/process4"/>
    <dgm:cxn modelId="{262844FC-CEE1-EF48-97A6-B5F35E106C93}" srcId="{3CB6E27A-C700-9742-9505-0E7F73FB7FFB}" destId="{A1B03A68-B0F1-5C44-96A3-CFC2878FE6B3}" srcOrd="0" destOrd="0" parTransId="{C4F2BA4E-D49C-524D-9115-DA053C313B52}" sibTransId="{6B53C7A4-0158-BE40-AC24-6642AC24B065}"/>
    <dgm:cxn modelId="{CD7C165F-72DD-ED40-B48D-E34155C085A1}" type="presParOf" srcId="{8F384CC2-0F68-2248-A1AA-B17C555EE153}" destId="{BD9E6B33-261E-1146-BBCE-F1A87A9E0453}" srcOrd="0" destOrd="0" presId="urn:microsoft.com/office/officeart/2005/8/layout/process4"/>
    <dgm:cxn modelId="{7072039E-392D-2C49-B88A-419BF30D2913}" type="presParOf" srcId="{BD9E6B33-261E-1146-BBCE-F1A87A9E0453}" destId="{3362E28C-36D6-9F44-90A2-9796FF360E4D}" srcOrd="0" destOrd="0" presId="urn:microsoft.com/office/officeart/2005/8/layout/process4"/>
    <dgm:cxn modelId="{24A18C7B-5EAE-9D40-A54E-05C3128CC2E4}" type="presParOf" srcId="{8F384CC2-0F68-2248-A1AA-B17C555EE153}" destId="{05A9B5B2-4A24-C547-9255-606B1D9C9E43}" srcOrd="1" destOrd="0" presId="urn:microsoft.com/office/officeart/2005/8/layout/process4"/>
    <dgm:cxn modelId="{A61D2AF8-79F0-DE40-B6C3-175A3EF474D7}" type="presParOf" srcId="{8F384CC2-0F68-2248-A1AA-B17C555EE153}" destId="{30829B53-3631-8347-B79E-CC64EDE5BF06}" srcOrd="2" destOrd="0" presId="urn:microsoft.com/office/officeart/2005/8/layout/process4"/>
    <dgm:cxn modelId="{A15F55C3-6BC2-374B-9A19-90C84FD74C91}" type="presParOf" srcId="{30829B53-3631-8347-B79E-CC64EDE5BF06}" destId="{38F343D0-5A12-4642-BF1B-FF2D9C525617}" srcOrd="0" destOrd="0" presId="urn:microsoft.com/office/officeart/2005/8/layout/process4"/>
    <dgm:cxn modelId="{4CF636DD-FD9C-1F4D-890D-62DFC5035A56}" type="presParOf" srcId="{8F384CC2-0F68-2248-A1AA-B17C555EE153}" destId="{16027790-086E-1447-A06D-636484BEC092}" srcOrd="3" destOrd="0" presId="urn:microsoft.com/office/officeart/2005/8/layout/process4"/>
    <dgm:cxn modelId="{215E8DE1-CD1D-7543-A1D0-4D8BF6B4A8CA}" type="presParOf" srcId="{8F384CC2-0F68-2248-A1AA-B17C555EE153}" destId="{41D41BF0-1A34-414C-B74E-91AFD5DCBE81}" srcOrd="4" destOrd="0" presId="urn:microsoft.com/office/officeart/2005/8/layout/process4"/>
    <dgm:cxn modelId="{24652C3F-1907-9D4B-9AA4-93AB79ED10B5}" type="presParOf" srcId="{41D41BF0-1A34-414C-B74E-91AFD5DCBE81}" destId="{B99F9B10-3BA9-564E-B892-095DD28B016B}" srcOrd="0" destOrd="0" presId="urn:microsoft.com/office/officeart/2005/8/layout/process4"/>
    <dgm:cxn modelId="{673D81A1-1FD2-F649-B6C3-21B2274FC581}" type="presParOf" srcId="{8F384CC2-0F68-2248-A1AA-B17C555EE153}" destId="{10BF120C-73F8-AD47-8E16-11E3FAF5F943}" srcOrd="5" destOrd="0" presId="urn:microsoft.com/office/officeart/2005/8/layout/process4"/>
    <dgm:cxn modelId="{1B63FF64-EE6A-2345-921F-153DD02D93F7}" type="presParOf" srcId="{8F384CC2-0F68-2248-A1AA-B17C555EE153}" destId="{68211A50-41C6-7C4C-92CF-427278055845}" srcOrd="6" destOrd="0" presId="urn:microsoft.com/office/officeart/2005/8/layout/process4"/>
    <dgm:cxn modelId="{9ED29936-B8EA-C040-8391-94B9CCCE832F}" type="presParOf" srcId="{68211A50-41C6-7C4C-92CF-427278055845}" destId="{8B1DFDB6-946D-C647-8360-623031C46EE7}" srcOrd="0" destOrd="0" presId="urn:microsoft.com/office/officeart/2005/8/layout/process4"/>
    <dgm:cxn modelId="{7AD4DB57-4D78-554D-AC8D-823E9CB1FFF8}" type="presParOf" srcId="{8F384CC2-0F68-2248-A1AA-B17C555EE153}" destId="{AB00C1C6-5E5D-A544-A8ED-43740B0FAE72}" srcOrd="7" destOrd="0" presId="urn:microsoft.com/office/officeart/2005/8/layout/process4"/>
    <dgm:cxn modelId="{1B538806-3BF9-604A-A70B-ABD756733652}" type="presParOf" srcId="{8F384CC2-0F68-2248-A1AA-B17C555EE153}" destId="{56260F25-40F7-7A45-B108-7EB7B2C7D405}" srcOrd="8" destOrd="0" presId="urn:microsoft.com/office/officeart/2005/8/layout/process4"/>
    <dgm:cxn modelId="{316C47F4-F32E-5D4C-9B48-41F4EF97E4D0}" type="presParOf" srcId="{56260F25-40F7-7A45-B108-7EB7B2C7D405}" destId="{5DBACD87-1B12-2747-B6D4-85A8B04AF72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23A3C6-77B8-2B42-AE45-66A34FE47C37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1BE297A-B177-2A48-ABDE-98A1A609037E}">
      <dgm:prSet phldrT="[文本]"/>
      <dgm:spPr/>
      <dgm:t>
        <a:bodyPr/>
        <a:lstStyle/>
        <a:p>
          <a:r>
            <a:rPr lang="en-US" altLang="zh-CN" dirty="0" err="1"/>
            <a:t>linux</a:t>
          </a:r>
          <a:endParaRPr lang="zh-CN" altLang="en-US" dirty="0"/>
        </a:p>
      </dgm:t>
    </dgm:pt>
    <dgm:pt modelId="{2664EA7F-79C2-1A4D-B78E-84691397B94F}" type="parTrans" cxnId="{0D45AD9C-FC9D-C74E-8395-BFEDBE0AF52E}">
      <dgm:prSet/>
      <dgm:spPr/>
      <dgm:t>
        <a:bodyPr/>
        <a:lstStyle/>
        <a:p>
          <a:endParaRPr lang="zh-CN" altLang="en-US"/>
        </a:p>
      </dgm:t>
    </dgm:pt>
    <dgm:pt modelId="{79BBF8FA-9D1A-9D42-8686-127532F6D862}" type="sibTrans" cxnId="{0D45AD9C-FC9D-C74E-8395-BFEDBE0AF52E}">
      <dgm:prSet/>
      <dgm:spPr/>
      <dgm:t>
        <a:bodyPr/>
        <a:lstStyle/>
        <a:p>
          <a:endParaRPr lang="zh-CN" altLang="en-US"/>
        </a:p>
      </dgm:t>
    </dgm:pt>
    <dgm:pt modelId="{7DEBACBC-13C2-5A4A-B0E4-2A710C324C20}">
      <dgm:prSet phldrT="[文本]"/>
      <dgm:spPr/>
      <dgm:t>
        <a:bodyPr/>
        <a:lstStyle/>
        <a:p>
          <a:r>
            <a:rPr lang="en-US" altLang="zh-CN" dirty="0">
              <a:solidFill>
                <a:srgbClr val="FF0000"/>
              </a:solidFill>
            </a:rPr>
            <a:t>centos</a:t>
          </a:r>
          <a:endParaRPr lang="zh-CN" altLang="en-US" dirty="0">
            <a:solidFill>
              <a:srgbClr val="FF0000"/>
            </a:solidFill>
          </a:endParaRPr>
        </a:p>
      </dgm:t>
    </dgm:pt>
    <dgm:pt modelId="{1AB2B91D-79F8-5D4B-8CA5-85F4E058F83E}" type="parTrans" cxnId="{5A678FF7-A0C1-C749-BFFA-B5CE09FE91A1}">
      <dgm:prSet/>
      <dgm:spPr/>
      <dgm:t>
        <a:bodyPr/>
        <a:lstStyle/>
        <a:p>
          <a:endParaRPr lang="zh-CN" altLang="en-US"/>
        </a:p>
      </dgm:t>
    </dgm:pt>
    <dgm:pt modelId="{63EF68BC-7553-3E4F-BEF9-E880813F9544}" type="sibTrans" cxnId="{5A678FF7-A0C1-C749-BFFA-B5CE09FE91A1}">
      <dgm:prSet/>
      <dgm:spPr/>
      <dgm:t>
        <a:bodyPr/>
        <a:lstStyle/>
        <a:p>
          <a:endParaRPr lang="zh-CN" altLang="en-US"/>
        </a:p>
      </dgm:t>
    </dgm:pt>
    <dgm:pt modelId="{058B6123-7A9C-A541-A3E3-E9890238EAF9}">
      <dgm:prSet phldrT="[文本]"/>
      <dgm:spPr/>
      <dgm:t>
        <a:bodyPr/>
        <a:lstStyle/>
        <a:p>
          <a:r>
            <a:rPr lang="en-US" altLang="zh-CN" dirty="0"/>
            <a:t>ubuntu</a:t>
          </a:r>
          <a:endParaRPr lang="zh-CN" altLang="en-US" dirty="0"/>
        </a:p>
      </dgm:t>
    </dgm:pt>
    <dgm:pt modelId="{7DAACB06-22B3-0444-932F-53B1C8D1A676}" type="parTrans" cxnId="{08A778D1-7C4F-4443-AA34-6056322069BB}">
      <dgm:prSet/>
      <dgm:spPr/>
      <dgm:t>
        <a:bodyPr/>
        <a:lstStyle/>
        <a:p>
          <a:endParaRPr lang="zh-CN" altLang="en-US"/>
        </a:p>
      </dgm:t>
    </dgm:pt>
    <dgm:pt modelId="{914DB8F9-4D85-BF4D-BBE8-5310E5B20747}" type="sibTrans" cxnId="{08A778D1-7C4F-4443-AA34-6056322069BB}">
      <dgm:prSet/>
      <dgm:spPr/>
      <dgm:t>
        <a:bodyPr/>
        <a:lstStyle/>
        <a:p>
          <a:endParaRPr lang="zh-CN" altLang="en-US"/>
        </a:p>
      </dgm:t>
    </dgm:pt>
    <dgm:pt modelId="{7EA95EA1-1163-EE41-B61A-9047D807F031}">
      <dgm:prSet phldrT="[文本]"/>
      <dgm:spPr/>
      <dgm:t>
        <a:bodyPr/>
        <a:lstStyle/>
        <a:p>
          <a:r>
            <a:rPr lang="en-US" altLang="zh-CN" dirty="0" err="1"/>
            <a:t>redhat</a:t>
          </a:r>
          <a:endParaRPr lang="zh-CN" altLang="en-US" dirty="0"/>
        </a:p>
      </dgm:t>
    </dgm:pt>
    <dgm:pt modelId="{5865F27D-D87E-1C4D-8711-E9EFFC726872}" type="parTrans" cxnId="{3855C3AF-76DC-5C4B-A377-433F9ABCEFDF}">
      <dgm:prSet/>
      <dgm:spPr/>
      <dgm:t>
        <a:bodyPr/>
        <a:lstStyle/>
        <a:p>
          <a:endParaRPr lang="zh-CN" altLang="en-US"/>
        </a:p>
      </dgm:t>
    </dgm:pt>
    <dgm:pt modelId="{E1B6FAE9-E3E5-3943-933B-F224D0B15752}" type="sibTrans" cxnId="{3855C3AF-76DC-5C4B-A377-433F9ABCEFDF}">
      <dgm:prSet/>
      <dgm:spPr/>
      <dgm:t>
        <a:bodyPr/>
        <a:lstStyle/>
        <a:p>
          <a:endParaRPr lang="zh-CN" altLang="en-US"/>
        </a:p>
      </dgm:t>
    </dgm:pt>
    <dgm:pt modelId="{87B1E05D-46A8-EA4A-A84F-B6F1EC2F4A09}" type="pres">
      <dgm:prSet presAssocID="{5423A3C6-77B8-2B42-AE45-66A34FE47C37}" presName="vert0" presStyleCnt="0">
        <dgm:presLayoutVars>
          <dgm:dir/>
          <dgm:animOne val="branch"/>
          <dgm:animLvl val="lvl"/>
        </dgm:presLayoutVars>
      </dgm:prSet>
      <dgm:spPr/>
    </dgm:pt>
    <dgm:pt modelId="{0DB90814-AB4E-7B49-9B30-216DBDB0413A}" type="pres">
      <dgm:prSet presAssocID="{01BE297A-B177-2A48-ABDE-98A1A609037E}" presName="thickLine" presStyleLbl="alignNode1" presStyleIdx="0" presStyleCnt="1" custLinFactNeighborX="-3808" custLinFactNeighborY="1800"/>
      <dgm:spPr/>
    </dgm:pt>
    <dgm:pt modelId="{2AB9B78C-F6C7-C24F-9542-FB37D779EB83}" type="pres">
      <dgm:prSet presAssocID="{01BE297A-B177-2A48-ABDE-98A1A609037E}" presName="horz1" presStyleCnt="0"/>
      <dgm:spPr/>
    </dgm:pt>
    <dgm:pt modelId="{21F259E2-D9D6-EC42-8CF9-7388CFFC71F7}" type="pres">
      <dgm:prSet presAssocID="{01BE297A-B177-2A48-ABDE-98A1A609037E}" presName="tx1" presStyleLbl="revTx" presStyleIdx="0" presStyleCnt="4"/>
      <dgm:spPr/>
    </dgm:pt>
    <dgm:pt modelId="{0F479109-93C9-A544-B436-6C2E08C0890E}" type="pres">
      <dgm:prSet presAssocID="{01BE297A-B177-2A48-ABDE-98A1A609037E}" presName="vert1" presStyleCnt="0"/>
      <dgm:spPr/>
    </dgm:pt>
    <dgm:pt modelId="{3FD41782-C21F-B041-AD7F-FBFD9588456E}" type="pres">
      <dgm:prSet presAssocID="{7DEBACBC-13C2-5A4A-B0E4-2A710C324C20}" presName="vertSpace2a" presStyleCnt="0"/>
      <dgm:spPr/>
    </dgm:pt>
    <dgm:pt modelId="{ED64F277-2498-894B-BD97-87CCA4A8154E}" type="pres">
      <dgm:prSet presAssocID="{7DEBACBC-13C2-5A4A-B0E4-2A710C324C20}" presName="horz2" presStyleCnt="0"/>
      <dgm:spPr/>
    </dgm:pt>
    <dgm:pt modelId="{DA292A41-31D5-EC4A-B036-289398E594CB}" type="pres">
      <dgm:prSet presAssocID="{7DEBACBC-13C2-5A4A-B0E4-2A710C324C20}" presName="horzSpace2" presStyleCnt="0"/>
      <dgm:spPr/>
    </dgm:pt>
    <dgm:pt modelId="{F8D988A5-C0DC-B04B-9FAF-DB0770EE09A0}" type="pres">
      <dgm:prSet presAssocID="{7DEBACBC-13C2-5A4A-B0E4-2A710C324C20}" presName="tx2" presStyleLbl="revTx" presStyleIdx="1" presStyleCnt="4"/>
      <dgm:spPr/>
    </dgm:pt>
    <dgm:pt modelId="{497A18FE-9EA7-1749-AB22-B0FB5A66F0A7}" type="pres">
      <dgm:prSet presAssocID="{7DEBACBC-13C2-5A4A-B0E4-2A710C324C20}" presName="vert2" presStyleCnt="0"/>
      <dgm:spPr/>
    </dgm:pt>
    <dgm:pt modelId="{069F59EF-7982-7C4D-898E-231F0F6CF0ED}" type="pres">
      <dgm:prSet presAssocID="{7DEBACBC-13C2-5A4A-B0E4-2A710C324C20}" presName="thinLine2b" presStyleLbl="callout" presStyleIdx="0" presStyleCnt="3"/>
      <dgm:spPr/>
    </dgm:pt>
    <dgm:pt modelId="{954D6396-49E9-6A44-ABF9-F37FCB6D7DA5}" type="pres">
      <dgm:prSet presAssocID="{7DEBACBC-13C2-5A4A-B0E4-2A710C324C20}" presName="vertSpace2b" presStyleCnt="0"/>
      <dgm:spPr/>
    </dgm:pt>
    <dgm:pt modelId="{1AF9CD26-0187-D648-A703-BC2799423E36}" type="pres">
      <dgm:prSet presAssocID="{058B6123-7A9C-A541-A3E3-E9890238EAF9}" presName="horz2" presStyleCnt="0"/>
      <dgm:spPr/>
    </dgm:pt>
    <dgm:pt modelId="{3AD44178-ADD6-4B4A-B224-411F3527322A}" type="pres">
      <dgm:prSet presAssocID="{058B6123-7A9C-A541-A3E3-E9890238EAF9}" presName="horzSpace2" presStyleCnt="0"/>
      <dgm:spPr/>
    </dgm:pt>
    <dgm:pt modelId="{4E3329D8-3284-A944-A689-D6B92BFAA81A}" type="pres">
      <dgm:prSet presAssocID="{058B6123-7A9C-A541-A3E3-E9890238EAF9}" presName="tx2" presStyleLbl="revTx" presStyleIdx="2" presStyleCnt="4"/>
      <dgm:spPr/>
    </dgm:pt>
    <dgm:pt modelId="{5DBCF6CD-27C1-6847-A8A0-12EC00733D0E}" type="pres">
      <dgm:prSet presAssocID="{058B6123-7A9C-A541-A3E3-E9890238EAF9}" presName="vert2" presStyleCnt="0"/>
      <dgm:spPr/>
    </dgm:pt>
    <dgm:pt modelId="{8B675C09-46FC-0B44-81A7-E8C3D24D387D}" type="pres">
      <dgm:prSet presAssocID="{058B6123-7A9C-A541-A3E3-E9890238EAF9}" presName="thinLine2b" presStyleLbl="callout" presStyleIdx="1" presStyleCnt="3"/>
      <dgm:spPr/>
    </dgm:pt>
    <dgm:pt modelId="{06D9AA55-8181-B14A-8938-D677D54B79D0}" type="pres">
      <dgm:prSet presAssocID="{058B6123-7A9C-A541-A3E3-E9890238EAF9}" presName="vertSpace2b" presStyleCnt="0"/>
      <dgm:spPr/>
    </dgm:pt>
    <dgm:pt modelId="{C2A438A2-A0A5-8448-A92E-4EFE213D4F92}" type="pres">
      <dgm:prSet presAssocID="{7EA95EA1-1163-EE41-B61A-9047D807F031}" presName="horz2" presStyleCnt="0"/>
      <dgm:spPr/>
    </dgm:pt>
    <dgm:pt modelId="{E8646983-DD9E-3A41-B19F-0D2A2C67E30D}" type="pres">
      <dgm:prSet presAssocID="{7EA95EA1-1163-EE41-B61A-9047D807F031}" presName="horzSpace2" presStyleCnt="0"/>
      <dgm:spPr/>
    </dgm:pt>
    <dgm:pt modelId="{95AD0351-AF9A-8A4D-9ECF-813363D498A8}" type="pres">
      <dgm:prSet presAssocID="{7EA95EA1-1163-EE41-B61A-9047D807F031}" presName="tx2" presStyleLbl="revTx" presStyleIdx="3" presStyleCnt="4"/>
      <dgm:spPr/>
    </dgm:pt>
    <dgm:pt modelId="{B767A42C-FB3A-5C47-86B8-E6471F761CCA}" type="pres">
      <dgm:prSet presAssocID="{7EA95EA1-1163-EE41-B61A-9047D807F031}" presName="vert2" presStyleCnt="0"/>
      <dgm:spPr/>
    </dgm:pt>
    <dgm:pt modelId="{CD294F86-40DB-524A-9363-5FBAB1CA9BE7}" type="pres">
      <dgm:prSet presAssocID="{7EA95EA1-1163-EE41-B61A-9047D807F031}" presName="thinLine2b" presStyleLbl="callout" presStyleIdx="2" presStyleCnt="3"/>
      <dgm:spPr/>
    </dgm:pt>
    <dgm:pt modelId="{5843F9DE-E26D-AC4F-8BBA-ACF023B3D00C}" type="pres">
      <dgm:prSet presAssocID="{7EA95EA1-1163-EE41-B61A-9047D807F031}" presName="vertSpace2b" presStyleCnt="0"/>
      <dgm:spPr/>
    </dgm:pt>
  </dgm:ptLst>
  <dgm:cxnLst>
    <dgm:cxn modelId="{702E8F39-BFB3-A842-8666-344C7143A0A6}" type="presOf" srcId="{01BE297A-B177-2A48-ABDE-98A1A609037E}" destId="{21F259E2-D9D6-EC42-8CF9-7388CFFC71F7}" srcOrd="0" destOrd="0" presId="urn:microsoft.com/office/officeart/2008/layout/LinedList"/>
    <dgm:cxn modelId="{0D45AD9C-FC9D-C74E-8395-BFEDBE0AF52E}" srcId="{5423A3C6-77B8-2B42-AE45-66A34FE47C37}" destId="{01BE297A-B177-2A48-ABDE-98A1A609037E}" srcOrd="0" destOrd="0" parTransId="{2664EA7F-79C2-1A4D-B78E-84691397B94F}" sibTransId="{79BBF8FA-9D1A-9D42-8686-127532F6D862}"/>
    <dgm:cxn modelId="{2721C0AB-E177-5342-B5A2-F9A8BAD12FA0}" type="presOf" srcId="{5423A3C6-77B8-2B42-AE45-66A34FE47C37}" destId="{87B1E05D-46A8-EA4A-A84F-B6F1EC2F4A09}" srcOrd="0" destOrd="0" presId="urn:microsoft.com/office/officeart/2008/layout/LinedList"/>
    <dgm:cxn modelId="{3855C3AF-76DC-5C4B-A377-433F9ABCEFDF}" srcId="{01BE297A-B177-2A48-ABDE-98A1A609037E}" destId="{7EA95EA1-1163-EE41-B61A-9047D807F031}" srcOrd="2" destOrd="0" parTransId="{5865F27D-D87E-1C4D-8711-E9EFFC726872}" sibTransId="{E1B6FAE9-E3E5-3943-933B-F224D0B15752}"/>
    <dgm:cxn modelId="{E2DC25C2-992C-2045-8A81-9450C7303F96}" type="presOf" srcId="{7EA95EA1-1163-EE41-B61A-9047D807F031}" destId="{95AD0351-AF9A-8A4D-9ECF-813363D498A8}" srcOrd="0" destOrd="0" presId="urn:microsoft.com/office/officeart/2008/layout/LinedList"/>
    <dgm:cxn modelId="{4D104CD0-141B-DF40-815B-04993CB08886}" type="presOf" srcId="{058B6123-7A9C-A541-A3E3-E9890238EAF9}" destId="{4E3329D8-3284-A944-A689-D6B92BFAA81A}" srcOrd="0" destOrd="0" presId="urn:microsoft.com/office/officeart/2008/layout/LinedList"/>
    <dgm:cxn modelId="{08A778D1-7C4F-4443-AA34-6056322069BB}" srcId="{01BE297A-B177-2A48-ABDE-98A1A609037E}" destId="{058B6123-7A9C-A541-A3E3-E9890238EAF9}" srcOrd="1" destOrd="0" parTransId="{7DAACB06-22B3-0444-932F-53B1C8D1A676}" sibTransId="{914DB8F9-4D85-BF4D-BBE8-5310E5B20747}"/>
    <dgm:cxn modelId="{5A678FF7-A0C1-C749-BFFA-B5CE09FE91A1}" srcId="{01BE297A-B177-2A48-ABDE-98A1A609037E}" destId="{7DEBACBC-13C2-5A4A-B0E4-2A710C324C20}" srcOrd="0" destOrd="0" parTransId="{1AB2B91D-79F8-5D4B-8CA5-85F4E058F83E}" sibTransId="{63EF68BC-7553-3E4F-BEF9-E880813F9544}"/>
    <dgm:cxn modelId="{09AA6BFA-05C8-3D4E-9E6D-D48A4D794584}" type="presOf" srcId="{7DEBACBC-13C2-5A4A-B0E4-2A710C324C20}" destId="{F8D988A5-C0DC-B04B-9FAF-DB0770EE09A0}" srcOrd="0" destOrd="0" presId="urn:microsoft.com/office/officeart/2008/layout/LinedList"/>
    <dgm:cxn modelId="{2DE07BE8-E621-AF4E-B9E1-8A6BDB281B40}" type="presParOf" srcId="{87B1E05D-46A8-EA4A-A84F-B6F1EC2F4A09}" destId="{0DB90814-AB4E-7B49-9B30-216DBDB0413A}" srcOrd="0" destOrd="0" presId="urn:microsoft.com/office/officeart/2008/layout/LinedList"/>
    <dgm:cxn modelId="{4E81A870-7040-F542-A7AE-12C5AD11C252}" type="presParOf" srcId="{87B1E05D-46A8-EA4A-A84F-B6F1EC2F4A09}" destId="{2AB9B78C-F6C7-C24F-9542-FB37D779EB83}" srcOrd="1" destOrd="0" presId="urn:microsoft.com/office/officeart/2008/layout/LinedList"/>
    <dgm:cxn modelId="{9274446C-5CD4-2C41-A11D-B765F2017E48}" type="presParOf" srcId="{2AB9B78C-F6C7-C24F-9542-FB37D779EB83}" destId="{21F259E2-D9D6-EC42-8CF9-7388CFFC71F7}" srcOrd="0" destOrd="0" presId="urn:microsoft.com/office/officeart/2008/layout/LinedList"/>
    <dgm:cxn modelId="{548394F2-7CF8-764A-98A7-12F07D66389F}" type="presParOf" srcId="{2AB9B78C-F6C7-C24F-9542-FB37D779EB83}" destId="{0F479109-93C9-A544-B436-6C2E08C0890E}" srcOrd="1" destOrd="0" presId="urn:microsoft.com/office/officeart/2008/layout/LinedList"/>
    <dgm:cxn modelId="{A96F87DB-2A87-194A-A48F-6CE0A6D3ABED}" type="presParOf" srcId="{0F479109-93C9-A544-B436-6C2E08C0890E}" destId="{3FD41782-C21F-B041-AD7F-FBFD9588456E}" srcOrd="0" destOrd="0" presId="urn:microsoft.com/office/officeart/2008/layout/LinedList"/>
    <dgm:cxn modelId="{B612CA77-DFB3-A045-B444-E222DA85D144}" type="presParOf" srcId="{0F479109-93C9-A544-B436-6C2E08C0890E}" destId="{ED64F277-2498-894B-BD97-87CCA4A8154E}" srcOrd="1" destOrd="0" presId="urn:microsoft.com/office/officeart/2008/layout/LinedList"/>
    <dgm:cxn modelId="{70C768C9-C769-0041-A0D8-83D02EB724D5}" type="presParOf" srcId="{ED64F277-2498-894B-BD97-87CCA4A8154E}" destId="{DA292A41-31D5-EC4A-B036-289398E594CB}" srcOrd="0" destOrd="0" presId="urn:microsoft.com/office/officeart/2008/layout/LinedList"/>
    <dgm:cxn modelId="{08D72AAA-332E-8C44-8410-E23F5C54E0A6}" type="presParOf" srcId="{ED64F277-2498-894B-BD97-87CCA4A8154E}" destId="{F8D988A5-C0DC-B04B-9FAF-DB0770EE09A0}" srcOrd="1" destOrd="0" presId="urn:microsoft.com/office/officeart/2008/layout/LinedList"/>
    <dgm:cxn modelId="{0E2C2B8C-B39C-3742-86D3-A73331FE29D8}" type="presParOf" srcId="{ED64F277-2498-894B-BD97-87CCA4A8154E}" destId="{497A18FE-9EA7-1749-AB22-B0FB5A66F0A7}" srcOrd="2" destOrd="0" presId="urn:microsoft.com/office/officeart/2008/layout/LinedList"/>
    <dgm:cxn modelId="{1293030F-89B2-F542-ACCF-6B5641E68221}" type="presParOf" srcId="{0F479109-93C9-A544-B436-6C2E08C0890E}" destId="{069F59EF-7982-7C4D-898E-231F0F6CF0ED}" srcOrd="2" destOrd="0" presId="urn:microsoft.com/office/officeart/2008/layout/LinedList"/>
    <dgm:cxn modelId="{2944FB93-2C5F-274D-A8F2-E95A1BBF22BF}" type="presParOf" srcId="{0F479109-93C9-A544-B436-6C2E08C0890E}" destId="{954D6396-49E9-6A44-ABF9-F37FCB6D7DA5}" srcOrd="3" destOrd="0" presId="urn:microsoft.com/office/officeart/2008/layout/LinedList"/>
    <dgm:cxn modelId="{33F9ED87-5914-3B4B-A6FB-BCF8808C366E}" type="presParOf" srcId="{0F479109-93C9-A544-B436-6C2E08C0890E}" destId="{1AF9CD26-0187-D648-A703-BC2799423E36}" srcOrd="4" destOrd="0" presId="urn:microsoft.com/office/officeart/2008/layout/LinedList"/>
    <dgm:cxn modelId="{56D2301A-D2A9-2B4C-9461-E49973405AE8}" type="presParOf" srcId="{1AF9CD26-0187-D648-A703-BC2799423E36}" destId="{3AD44178-ADD6-4B4A-B224-411F3527322A}" srcOrd="0" destOrd="0" presId="urn:microsoft.com/office/officeart/2008/layout/LinedList"/>
    <dgm:cxn modelId="{97DD83E5-1321-1C4B-A877-B463A683E14C}" type="presParOf" srcId="{1AF9CD26-0187-D648-A703-BC2799423E36}" destId="{4E3329D8-3284-A944-A689-D6B92BFAA81A}" srcOrd="1" destOrd="0" presId="urn:microsoft.com/office/officeart/2008/layout/LinedList"/>
    <dgm:cxn modelId="{F1227E53-B968-C045-99D9-BF30A8FD1CEB}" type="presParOf" srcId="{1AF9CD26-0187-D648-A703-BC2799423E36}" destId="{5DBCF6CD-27C1-6847-A8A0-12EC00733D0E}" srcOrd="2" destOrd="0" presId="urn:microsoft.com/office/officeart/2008/layout/LinedList"/>
    <dgm:cxn modelId="{0E098919-49E0-5942-A07C-1CF4BF96A42B}" type="presParOf" srcId="{0F479109-93C9-A544-B436-6C2E08C0890E}" destId="{8B675C09-46FC-0B44-81A7-E8C3D24D387D}" srcOrd="5" destOrd="0" presId="urn:microsoft.com/office/officeart/2008/layout/LinedList"/>
    <dgm:cxn modelId="{6125838E-BA24-B343-A335-C7DAA19911BD}" type="presParOf" srcId="{0F479109-93C9-A544-B436-6C2E08C0890E}" destId="{06D9AA55-8181-B14A-8938-D677D54B79D0}" srcOrd="6" destOrd="0" presId="urn:microsoft.com/office/officeart/2008/layout/LinedList"/>
    <dgm:cxn modelId="{8B15BA82-2888-4848-B3F7-15B335DDA523}" type="presParOf" srcId="{0F479109-93C9-A544-B436-6C2E08C0890E}" destId="{C2A438A2-A0A5-8448-A92E-4EFE213D4F92}" srcOrd="7" destOrd="0" presId="urn:microsoft.com/office/officeart/2008/layout/LinedList"/>
    <dgm:cxn modelId="{EC75E8E8-DCBF-B64A-BFDA-87014914C63B}" type="presParOf" srcId="{C2A438A2-A0A5-8448-A92E-4EFE213D4F92}" destId="{E8646983-DD9E-3A41-B19F-0D2A2C67E30D}" srcOrd="0" destOrd="0" presId="urn:microsoft.com/office/officeart/2008/layout/LinedList"/>
    <dgm:cxn modelId="{7526F296-35DE-9C4C-8B63-B3CD81923FED}" type="presParOf" srcId="{C2A438A2-A0A5-8448-A92E-4EFE213D4F92}" destId="{95AD0351-AF9A-8A4D-9ECF-813363D498A8}" srcOrd="1" destOrd="0" presId="urn:microsoft.com/office/officeart/2008/layout/LinedList"/>
    <dgm:cxn modelId="{547E2B70-9317-564B-A35C-4CF72E10E5C1}" type="presParOf" srcId="{C2A438A2-A0A5-8448-A92E-4EFE213D4F92}" destId="{B767A42C-FB3A-5C47-86B8-E6471F761CCA}" srcOrd="2" destOrd="0" presId="urn:microsoft.com/office/officeart/2008/layout/LinedList"/>
    <dgm:cxn modelId="{4FE4AD35-58DA-F04E-9C13-266B7569E712}" type="presParOf" srcId="{0F479109-93C9-A544-B436-6C2E08C0890E}" destId="{CD294F86-40DB-524A-9363-5FBAB1CA9BE7}" srcOrd="8" destOrd="0" presId="urn:microsoft.com/office/officeart/2008/layout/LinedList"/>
    <dgm:cxn modelId="{E9192575-B589-8D4D-8B16-3B22FE344F4B}" type="presParOf" srcId="{0F479109-93C9-A544-B436-6C2E08C0890E}" destId="{5843F9DE-E26D-AC4F-8BBA-ACF023B3D00C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32BE75-1F56-4E47-B184-144B92C509FB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62792F0-4620-F447-BF79-1B6FB9F47405}">
      <dgm:prSet phldrT="[文本]"/>
      <dgm:spPr/>
      <dgm:t>
        <a:bodyPr/>
        <a:lstStyle/>
        <a:p>
          <a:r>
            <a:rPr lang="zh-CN" altLang="en-US" dirty="0"/>
            <a:t>进入配置网卡信息路径</a:t>
          </a:r>
        </a:p>
      </dgm:t>
    </dgm:pt>
    <dgm:pt modelId="{F3279D15-209C-4147-86B6-7488D6D3B7A9}" type="parTrans" cxnId="{D572D720-A278-0B46-A208-0929CDCA32E1}">
      <dgm:prSet/>
      <dgm:spPr/>
      <dgm:t>
        <a:bodyPr/>
        <a:lstStyle/>
        <a:p>
          <a:endParaRPr lang="zh-CN" altLang="en-US"/>
        </a:p>
      </dgm:t>
    </dgm:pt>
    <dgm:pt modelId="{B7FD862F-9478-D248-93A2-6E2EE07F5D1D}" type="sibTrans" cxnId="{D572D720-A278-0B46-A208-0929CDCA32E1}">
      <dgm:prSet/>
      <dgm:spPr/>
      <dgm:t>
        <a:bodyPr/>
        <a:lstStyle/>
        <a:p>
          <a:endParaRPr lang="zh-CN" altLang="en-US"/>
        </a:p>
      </dgm:t>
    </dgm:pt>
    <dgm:pt modelId="{4A81684E-91BA-5E40-A212-F86435C64C90}">
      <dgm:prSet phldrT="[文本]"/>
      <dgm:spPr/>
      <dgm:t>
        <a:bodyPr/>
        <a:lstStyle/>
        <a:p>
          <a:r>
            <a:rPr lang="en-US" dirty="0"/>
            <a:t>cd /</a:t>
          </a:r>
          <a:r>
            <a:rPr lang="en-US" dirty="0" err="1"/>
            <a:t>etc</a:t>
          </a:r>
          <a:r>
            <a:rPr lang="en-US" dirty="0"/>
            <a:t>/</a:t>
          </a:r>
          <a:r>
            <a:rPr lang="en-US" dirty="0" err="1"/>
            <a:t>sysconfig</a:t>
          </a:r>
          <a:r>
            <a:rPr lang="en-US" dirty="0"/>
            <a:t>/network-scripts </a:t>
          </a:r>
          <a:endParaRPr lang="zh-CN" altLang="en-US" dirty="0"/>
        </a:p>
      </dgm:t>
    </dgm:pt>
    <dgm:pt modelId="{30DA755F-1578-AC49-9024-650F5C66B2FA}" type="parTrans" cxnId="{05D011E2-6EE2-544D-B55B-48EB5AC97C71}">
      <dgm:prSet/>
      <dgm:spPr/>
      <dgm:t>
        <a:bodyPr/>
        <a:lstStyle/>
        <a:p>
          <a:endParaRPr lang="zh-CN" altLang="en-US"/>
        </a:p>
      </dgm:t>
    </dgm:pt>
    <dgm:pt modelId="{5C9DA79D-8BA7-E44D-9CAE-31F43F1A4C71}" type="sibTrans" cxnId="{05D011E2-6EE2-544D-B55B-48EB5AC97C71}">
      <dgm:prSet/>
      <dgm:spPr/>
      <dgm:t>
        <a:bodyPr/>
        <a:lstStyle/>
        <a:p>
          <a:endParaRPr lang="zh-CN" altLang="en-US"/>
        </a:p>
      </dgm:t>
    </dgm:pt>
    <dgm:pt modelId="{0C4C1A10-E1E4-E54B-9A24-A049A8C36120}">
      <dgm:prSet phldrT="[文本]"/>
      <dgm:spPr/>
      <dgm:t>
        <a:bodyPr/>
        <a:lstStyle/>
        <a:p>
          <a:r>
            <a:rPr lang="en-US" altLang="zh-CN" dirty="0"/>
            <a:t>vi</a:t>
          </a:r>
          <a:r>
            <a:rPr lang="zh-CN" altLang="en-US" dirty="0"/>
            <a:t>编辑文件</a:t>
          </a:r>
          <a:r>
            <a:rPr lang="en-US" dirty="0"/>
            <a:t>ifcfg-eth0 </a:t>
          </a:r>
          <a:endParaRPr lang="zh-CN" altLang="en-US" dirty="0"/>
        </a:p>
      </dgm:t>
    </dgm:pt>
    <dgm:pt modelId="{5E6FD4A2-345E-964B-99CC-7AF80CD5C617}" type="parTrans" cxnId="{0BC0019A-C25A-3C4F-BBBD-E6560FC45BC9}">
      <dgm:prSet/>
      <dgm:spPr/>
      <dgm:t>
        <a:bodyPr/>
        <a:lstStyle/>
        <a:p>
          <a:endParaRPr lang="zh-CN" altLang="en-US"/>
        </a:p>
      </dgm:t>
    </dgm:pt>
    <dgm:pt modelId="{265D0125-8EDB-A74F-BCE2-76AD1BA0CA3D}" type="sibTrans" cxnId="{0BC0019A-C25A-3C4F-BBBD-E6560FC45BC9}">
      <dgm:prSet/>
      <dgm:spPr/>
      <dgm:t>
        <a:bodyPr/>
        <a:lstStyle/>
        <a:p>
          <a:endParaRPr lang="zh-CN" altLang="en-US"/>
        </a:p>
      </dgm:t>
    </dgm:pt>
    <dgm:pt modelId="{EC8202E9-A173-8449-A65A-12BFFAAC6ED7}">
      <dgm:prSet phldrT="[文本]"/>
      <dgm:spPr/>
      <dgm:t>
        <a:bodyPr/>
        <a:lstStyle/>
        <a:p>
          <a:r>
            <a:rPr lang="en-US" altLang="zh-CN" dirty="0"/>
            <a:t>vi </a:t>
          </a:r>
          <a:r>
            <a:rPr lang="en-US" dirty="0"/>
            <a:t>ifcfg-eth0</a:t>
          </a:r>
          <a:r>
            <a:rPr lang="en-US" altLang="zh-CN" dirty="0"/>
            <a:t> </a:t>
          </a:r>
          <a:endParaRPr lang="zh-CN" altLang="en-US" dirty="0"/>
        </a:p>
      </dgm:t>
    </dgm:pt>
    <dgm:pt modelId="{59A53176-D421-1C46-96D6-DF3F7C020474}" type="parTrans" cxnId="{2A8B154A-FD81-F246-89A1-60BD089BDD0D}">
      <dgm:prSet/>
      <dgm:spPr/>
      <dgm:t>
        <a:bodyPr/>
        <a:lstStyle/>
        <a:p>
          <a:endParaRPr lang="zh-CN" altLang="en-US"/>
        </a:p>
      </dgm:t>
    </dgm:pt>
    <dgm:pt modelId="{A19358DB-D32E-AF4B-A728-103431F29BF8}" type="sibTrans" cxnId="{2A8B154A-FD81-F246-89A1-60BD089BDD0D}">
      <dgm:prSet/>
      <dgm:spPr/>
      <dgm:t>
        <a:bodyPr/>
        <a:lstStyle/>
        <a:p>
          <a:endParaRPr lang="zh-CN" altLang="en-US"/>
        </a:p>
      </dgm:t>
    </dgm:pt>
    <dgm:pt modelId="{9D1E19D6-61C7-CE45-BB6C-ADCA28681BF4}">
      <dgm:prSet phldrT="[文本]"/>
      <dgm:spPr/>
      <dgm:t>
        <a:bodyPr/>
        <a:lstStyle/>
        <a:p>
          <a:r>
            <a:rPr lang="zh-CN" altLang="en-US" dirty="0"/>
            <a:t>保存退出</a:t>
          </a:r>
        </a:p>
      </dgm:t>
    </dgm:pt>
    <dgm:pt modelId="{C565AE40-DD74-334F-954C-58418275E6FA}" type="parTrans" cxnId="{9D96E122-A70D-BB42-83DC-3191606D421E}">
      <dgm:prSet/>
      <dgm:spPr/>
      <dgm:t>
        <a:bodyPr/>
        <a:lstStyle/>
        <a:p>
          <a:endParaRPr lang="zh-CN" altLang="en-US"/>
        </a:p>
      </dgm:t>
    </dgm:pt>
    <dgm:pt modelId="{CFC241DD-D7FE-004C-8AE5-127123902641}" type="sibTrans" cxnId="{9D96E122-A70D-BB42-83DC-3191606D421E}">
      <dgm:prSet/>
      <dgm:spPr/>
      <dgm:t>
        <a:bodyPr/>
        <a:lstStyle/>
        <a:p>
          <a:endParaRPr lang="zh-CN" altLang="en-US"/>
        </a:p>
      </dgm:t>
    </dgm:pt>
    <dgm:pt modelId="{F032DA03-F66A-6D4A-B528-1B8B0C877D3C}">
      <dgm:prSet phldrT="[文本]"/>
      <dgm:spPr/>
      <dgm:t>
        <a:bodyPr/>
        <a:lstStyle/>
        <a:p>
          <a:r>
            <a:rPr lang="en-US" altLang="zh-CN" dirty="0"/>
            <a:t>:</a:t>
          </a:r>
          <a:r>
            <a:rPr lang="en-US" altLang="zh-CN" dirty="0" err="1"/>
            <a:t>wq</a:t>
          </a:r>
          <a:endParaRPr lang="zh-CN" altLang="en-US" dirty="0"/>
        </a:p>
      </dgm:t>
    </dgm:pt>
    <dgm:pt modelId="{B95D840B-2568-3641-BBB8-212255712666}" type="parTrans" cxnId="{FC2946CE-4080-4840-B488-F68B118BFD48}">
      <dgm:prSet/>
      <dgm:spPr/>
      <dgm:t>
        <a:bodyPr/>
        <a:lstStyle/>
        <a:p>
          <a:endParaRPr lang="zh-CN" altLang="en-US"/>
        </a:p>
      </dgm:t>
    </dgm:pt>
    <dgm:pt modelId="{D22758F7-6892-2A4D-B41A-095672AE4767}" type="sibTrans" cxnId="{FC2946CE-4080-4840-B488-F68B118BFD48}">
      <dgm:prSet/>
      <dgm:spPr/>
      <dgm:t>
        <a:bodyPr/>
        <a:lstStyle/>
        <a:p>
          <a:endParaRPr lang="zh-CN" altLang="en-US"/>
        </a:p>
      </dgm:t>
    </dgm:pt>
    <dgm:pt modelId="{36D0D495-6FE8-D443-9913-A0F3F4B768D4}">
      <dgm:prSet phldrT="[文本]"/>
      <dgm:spPr/>
      <dgm:t>
        <a:bodyPr/>
        <a:lstStyle/>
        <a:p>
          <a:r>
            <a:rPr lang="zh-CN" altLang="en-US" dirty="0"/>
            <a:t>重启网卡</a:t>
          </a:r>
        </a:p>
      </dgm:t>
    </dgm:pt>
    <dgm:pt modelId="{3A28A110-94FB-F54D-8249-57974C545BEA}" type="parTrans" cxnId="{D4775F33-7613-8844-8079-615889CEBAA5}">
      <dgm:prSet/>
      <dgm:spPr/>
      <dgm:t>
        <a:bodyPr/>
        <a:lstStyle/>
        <a:p>
          <a:endParaRPr lang="zh-CN" altLang="en-US"/>
        </a:p>
      </dgm:t>
    </dgm:pt>
    <dgm:pt modelId="{6E6816C0-A1FA-3E49-8D90-4932258642C5}" type="sibTrans" cxnId="{D4775F33-7613-8844-8079-615889CEBAA5}">
      <dgm:prSet/>
      <dgm:spPr/>
      <dgm:t>
        <a:bodyPr/>
        <a:lstStyle/>
        <a:p>
          <a:endParaRPr lang="zh-CN" altLang="en-US"/>
        </a:p>
      </dgm:t>
    </dgm:pt>
    <dgm:pt modelId="{4542D899-FBA2-4844-9C84-75B4B425468E}">
      <dgm:prSet phldrT="[文本]"/>
      <dgm:spPr/>
      <dgm:t>
        <a:bodyPr/>
        <a:lstStyle/>
        <a:p>
          <a:r>
            <a:rPr lang="en-US" altLang="zh-CN" dirty="0"/>
            <a:t>service network restart</a:t>
          </a:r>
          <a:endParaRPr lang="zh-CN" altLang="en-US" dirty="0"/>
        </a:p>
      </dgm:t>
    </dgm:pt>
    <dgm:pt modelId="{1C4A46FF-64B5-094A-B353-FEDF5AD71DAC}" type="parTrans" cxnId="{3884EEF6-3ECD-FF4F-8CD2-C7A8ADABF74B}">
      <dgm:prSet/>
      <dgm:spPr/>
      <dgm:t>
        <a:bodyPr/>
        <a:lstStyle/>
        <a:p>
          <a:endParaRPr lang="zh-CN" altLang="en-US"/>
        </a:p>
      </dgm:t>
    </dgm:pt>
    <dgm:pt modelId="{7ECB175D-1DBB-744D-9F1E-73E8798DF7AE}" type="sibTrans" cxnId="{3884EEF6-3ECD-FF4F-8CD2-C7A8ADABF74B}">
      <dgm:prSet/>
      <dgm:spPr/>
      <dgm:t>
        <a:bodyPr/>
        <a:lstStyle/>
        <a:p>
          <a:endParaRPr lang="zh-CN" altLang="en-US"/>
        </a:p>
      </dgm:t>
    </dgm:pt>
    <dgm:pt modelId="{5EEA2A28-5269-B047-8795-3061411209EC}">
      <dgm:prSet phldrT="[文本]"/>
      <dgm:spPr/>
      <dgm:t>
        <a:bodyPr/>
        <a:lstStyle/>
        <a:p>
          <a:r>
            <a:rPr lang="zh-CN" altLang="en-US" dirty="0"/>
            <a:t>查看网卡</a:t>
          </a:r>
          <a:r>
            <a:rPr lang="en-US" altLang="zh-CN" dirty="0" err="1"/>
            <a:t>ip</a:t>
          </a:r>
          <a:r>
            <a:rPr lang="zh-CN" altLang="en-US" dirty="0"/>
            <a:t>信息</a:t>
          </a:r>
        </a:p>
      </dgm:t>
    </dgm:pt>
    <dgm:pt modelId="{FD33C806-49A4-C743-9DF1-AF4717D2C30E}" type="parTrans" cxnId="{CC48B04E-EDF1-9F44-8C0D-3CEA02440351}">
      <dgm:prSet/>
      <dgm:spPr/>
      <dgm:t>
        <a:bodyPr/>
        <a:lstStyle/>
        <a:p>
          <a:endParaRPr lang="zh-CN" altLang="en-US"/>
        </a:p>
      </dgm:t>
    </dgm:pt>
    <dgm:pt modelId="{5952A768-7E35-4A43-8E33-4F1D3836CCA6}" type="sibTrans" cxnId="{CC48B04E-EDF1-9F44-8C0D-3CEA02440351}">
      <dgm:prSet/>
      <dgm:spPr/>
      <dgm:t>
        <a:bodyPr/>
        <a:lstStyle/>
        <a:p>
          <a:endParaRPr lang="zh-CN" altLang="en-US"/>
        </a:p>
      </dgm:t>
    </dgm:pt>
    <dgm:pt modelId="{524160ED-8079-724B-B031-5F80FBA2A512}">
      <dgm:prSet phldrT="[文本]"/>
      <dgm:spPr/>
      <dgm:t>
        <a:bodyPr/>
        <a:lstStyle/>
        <a:p>
          <a:r>
            <a:rPr lang="en-US" altLang="zh-CN" dirty="0" err="1"/>
            <a:t>ifconfig</a:t>
          </a:r>
          <a:endParaRPr lang="zh-CN" altLang="en-US" dirty="0"/>
        </a:p>
      </dgm:t>
    </dgm:pt>
    <dgm:pt modelId="{F81AADBA-EA09-BF48-9B9C-9A7325E45A13}" type="parTrans" cxnId="{F59C2365-C15A-6B44-B099-842295E3406F}">
      <dgm:prSet/>
      <dgm:spPr/>
      <dgm:t>
        <a:bodyPr/>
        <a:lstStyle/>
        <a:p>
          <a:endParaRPr lang="zh-CN" altLang="en-US"/>
        </a:p>
      </dgm:t>
    </dgm:pt>
    <dgm:pt modelId="{813614F2-C395-664D-BF41-FFE51BE6DE64}" type="sibTrans" cxnId="{F59C2365-C15A-6B44-B099-842295E3406F}">
      <dgm:prSet/>
      <dgm:spPr/>
      <dgm:t>
        <a:bodyPr/>
        <a:lstStyle/>
        <a:p>
          <a:endParaRPr lang="zh-CN" altLang="en-US"/>
        </a:p>
      </dgm:t>
    </dgm:pt>
    <dgm:pt modelId="{325C5B9F-35FE-0D4F-ADA9-A8BAF8C7F5BA}">
      <dgm:prSet phldrT="[文本]"/>
      <dgm:spPr/>
      <dgm:t>
        <a:bodyPr/>
        <a:lstStyle/>
        <a:p>
          <a:r>
            <a:rPr lang="en-US" altLang="zh-CN" dirty="0"/>
            <a:t>windows</a:t>
          </a:r>
          <a:r>
            <a:rPr lang="zh-CN" altLang="en-US" dirty="0"/>
            <a:t>里</a:t>
          </a:r>
          <a:r>
            <a:rPr lang="en-US" altLang="zh-CN" dirty="0"/>
            <a:t>ping </a:t>
          </a:r>
          <a:r>
            <a:rPr lang="zh-CN" altLang="en-US" dirty="0"/>
            <a:t>通</a:t>
          </a:r>
          <a:r>
            <a:rPr lang="en-US" altLang="zh-CN" dirty="0" err="1"/>
            <a:t>linux</a:t>
          </a:r>
          <a:endParaRPr lang="zh-CN" altLang="en-US" dirty="0"/>
        </a:p>
      </dgm:t>
    </dgm:pt>
    <dgm:pt modelId="{E97BC87A-BC37-3C4E-BC79-81EEE4195C98}" type="parTrans" cxnId="{09F24F0E-2213-F249-8CA0-7D1EEBBF3936}">
      <dgm:prSet/>
      <dgm:spPr/>
      <dgm:t>
        <a:bodyPr/>
        <a:lstStyle/>
        <a:p>
          <a:endParaRPr lang="zh-CN" altLang="en-US"/>
        </a:p>
      </dgm:t>
    </dgm:pt>
    <dgm:pt modelId="{A583344D-F3BD-F642-A1E3-D81DC06CEE56}" type="sibTrans" cxnId="{09F24F0E-2213-F249-8CA0-7D1EEBBF3936}">
      <dgm:prSet/>
      <dgm:spPr/>
      <dgm:t>
        <a:bodyPr/>
        <a:lstStyle/>
        <a:p>
          <a:endParaRPr lang="zh-CN" altLang="en-US"/>
        </a:p>
      </dgm:t>
    </dgm:pt>
    <dgm:pt modelId="{A64D1224-D8B5-784A-896B-E071D40010FC}">
      <dgm:prSet phldrT="[文本]"/>
      <dgm:spPr/>
      <dgm:t>
        <a:bodyPr/>
        <a:lstStyle/>
        <a:p>
          <a:r>
            <a:rPr lang="en-US" altLang="zh-CN" dirty="0"/>
            <a:t>ping </a:t>
          </a:r>
          <a:r>
            <a:rPr lang="en-US" altLang="zh-CN" dirty="0" err="1"/>
            <a:t>ip</a:t>
          </a:r>
          <a:endParaRPr lang="zh-CN" altLang="en-US" dirty="0"/>
        </a:p>
      </dgm:t>
    </dgm:pt>
    <dgm:pt modelId="{D3D44EDB-E6F0-E542-96EB-38C5D62C93E6}" type="parTrans" cxnId="{E40EB6B8-957A-F04C-87A6-8F45FB4E9847}">
      <dgm:prSet/>
      <dgm:spPr/>
      <dgm:t>
        <a:bodyPr/>
        <a:lstStyle/>
        <a:p>
          <a:endParaRPr lang="zh-CN" altLang="en-US"/>
        </a:p>
      </dgm:t>
    </dgm:pt>
    <dgm:pt modelId="{E2C339AD-59EA-FA48-ABBE-7112A3C5FF60}" type="sibTrans" cxnId="{E40EB6B8-957A-F04C-87A6-8F45FB4E9847}">
      <dgm:prSet/>
      <dgm:spPr/>
      <dgm:t>
        <a:bodyPr/>
        <a:lstStyle/>
        <a:p>
          <a:endParaRPr lang="zh-CN" altLang="en-US"/>
        </a:p>
      </dgm:t>
    </dgm:pt>
    <dgm:pt modelId="{8E04BD06-1943-7A4B-BE07-85239463F692}" type="pres">
      <dgm:prSet presAssocID="{E332BE75-1F56-4E47-B184-144B92C509FB}" presName="Name0" presStyleCnt="0">
        <dgm:presLayoutVars>
          <dgm:dir/>
          <dgm:animLvl val="lvl"/>
          <dgm:resizeHandles val="exact"/>
        </dgm:presLayoutVars>
      </dgm:prSet>
      <dgm:spPr/>
    </dgm:pt>
    <dgm:pt modelId="{AA627D5E-2157-114F-8F07-8E57AB2308A8}" type="pres">
      <dgm:prSet presAssocID="{325C5B9F-35FE-0D4F-ADA9-A8BAF8C7F5BA}" presName="boxAndChildren" presStyleCnt="0"/>
      <dgm:spPr/>
    </dgm:pt>
    <dgm:pt modelId="{5B5CC267-699C-E349-A7EC-6D0571A4CD3C}" type="pres">
      <dgm:prSet presAssocID="{325C5B9F-35FE-0D4F-ADA9-A8BAF8C7F5BA}" presName="parentTextBox" presStyleLbl="node1" presStyleIdx="0" presStyleCnt="6"/>
      <dgm:spPr/>
    </dgm:pt>
    <dgm:pt modelId="{D2D2241D-78FA-D24F-A6A5-F438E073AE36}" type="pres">
      <dgm:prSet presAssocID="{325C5B9F-35FE-0D4F-ADA9-A8BAF8C7F5BA}" presName="entireBox" presStyleLbl="node1" presStyleIdx="0" presStyleCnt="6"/>
      <dgm:spPr/>
    </dgm:pt>
    <dgm:pt modelId="{B3A871E9-A7E8-FB42-ABAB-FBF1E0A891D0}" type="pres">
      <dgm:prSet presAssocID="{325C5B9F-35FE-0D4F-ADA9-A8BAF8C7F5BA}" presName="descendantBox" presStyleCnt="0"/>
      <dgm:spPr/>
    </dgm:pt>
    <dgm:pt modelId="{C1506DD5-3242-A049-90DE-771833DAF582}" type="pres">
      <dgm:prSet presAssocID="{A64D1224-D8B5-784A-896B-E071D40010FC}" presName="childTextBox" presStyleLbl="fgAccFollowNode1" presStyleIdx="0" presStyleCnt="6">
        <dgm:presLayoutVars>
          <dgm:bulletEnabled val="1"/>
        </dgm:presLayoutVars>
      </dgm:prSet>
      <dgm:spPr/>
    </dgm:pt>
    <dgm:pt modelId="{C8BA167B-DCD5-4041-91B3-6B31F71FEFD6}" type="pres">
      <dgm:prSet presAssocID="{5952A768-7E35-4A43-8E33-4F1D3836CCA6}" presName="sp" presStyleCnt="0"/>
      <dgm:spPr/>
    </dgm:pt>
    <dgm:pt modelId="{ED8687CB-9EB7-2543-84E6-BE27AEC4750B}" type="pres">
      <dgm:prSet presAssocID="{5EEA2A28-5269-B047-8795-3061411209EC}" presName="arrowAndChildren" presStyleCnt="0"/>
      <dgm:spPr/>
    </dgm:pt>
    <dgm:pt modelId="{C4E948F7-9958-4744-BCFF-846C0CC8D2CE}" type="pres">
      <dgm:prSet presAssocID="{5EEA2A28-5269-B047-8795-3061411209EC}" presName="parentTextArrow" presStyleLbl="node1" presStyleIdx="0" presStyleCnt="6"/>
      <dgm:spPr/>
    </dgm:pt>
    <dgm:pt modelId="{0EE792E9-3A66-7C49-8AAB-C4E03F191868}" type="pres">
      <dgm:prSet presAssocID="{5EEA2A28-5269-B047-8795-3061411209EC}" presName="arrow" presStyleLbl="node1" presStyleIdx="1" presStyleCnt="6"/>
      <dgm:spPr/>
    </dgm:pt>
    <dgm:pt modelId="{9ED9D501-2CD9-2540-8D85-9F6E1126F429}" type="pres">
      <dgm:prSet presAssocID="{5EEA2A28-5269-B047-8795-3061411209EC}" presName="descendantArrow" presStyleCnt="0"/>
      <dgm:spPr/>
    </dgm:pt>
    <dgm:pt modelId="{DE93FD0C-AD99-984F-9594-99F74E0BF757}" type="pres">
      <dgm:prSet presAssocID="{524160ED-8079-724B-B031-5F80FBA2A512}" presName="childTextArrow" presStyleLbl="fgAccFollowNode1" presStyleIdx="1" presStyleCnt="6">
        <dgm:presLayoutVars>
          <dgm:bulletEnabled val="1"/>
        </dgm:presLayoutVars>
      </dgm:prSet>
      <dgm:spPr/>
    </dgm:pt>
    <dgm:pt modelId="{3E6F8214-DD61-4347-9E88-8925AB23563F}" type="pres">
      <dgm:prSet presAssocID="{6E6816C0-A1FA-3E49-8D90-4932258642C5}" presName="sp" presStyleCnt="0"/>
      <dgm:spPr/>
    </dgm:pt>
    <dgm:pt modelId="{673704D6-31EA-A949-A3A6-E61FE6F74981}" type="pres">
      <dgm:prSet presAssocID="{36D0D495-6FE8-D443-9913-A0F3F4B768D4}" presName="arrowAndChildren" presStyleCnt="0"/>
      <dgm:spPr/>
    </dgm:pt>
    <dgm:pt modelId="{1A9111DF-D6B8-F442-8E14-D3751A08BCEA}" type="pres">
      <dgm:prSet presAssocID="{36D0D495-6FE8-D443-9913-A0F3F4B768D4}" presName="parentTextArrow" presStyleLbl="node1" presStyleIdx="1" presStyleCnt="6"/>
      <dgm:spPr/>
    </dgm:pt>
    <dgm:pt modelId="{D784695F-58AD-DD4B-A383-CD6ED9F8F53D}" type="pres">
      <dgm:prSet presAssocID="{36D0D495-6FE8-D443-9913-A0F3F4B768D4}" presName="arrow" presStyleLbl="node1" presStyleIdx="2" presStyleCnt="6"/>
      <dgm:spPr/>
    </dgm:pt>
    <dgm:pt modelId="{3DCE7658-79D9-574D-B8BC-26AF3E3C8957}" type="pres">
      <dgm:prSet presAssocID="{36D0D495-6FE8-D443-9913-A0F3F4B768D4}" presName="descendantArrow" presStyleCnt="0"/>
      <dgm:spPr/>
    </dgm:pt>
    <dgm:pt modelId="{3610AE28-E92B-DF45-B04C-C4264876CE12}" type="pres">
      <dgm:prSet presAssocID="{4542D899-FBA2-4844-9C84-75B4B425468E}" presName="childTextArrow" presStyleLbl="fgAccFollowNode1" presStyleIdx="2" presStyleCnt="6">
        <dgm:presLayoutVars>
          <dgm:bulletEnabled val="1"/>
        </dgm:presLayoutVars>
      </dgm:prSet>
      <dgm:spPr/>
    </dgm:pt>
    <dgm:pt modelId="{1A57DAB6-F1AA-A44B-9ECC-063A629307AB}" type="pres">
      <dgm:prSet presAssocID="{CFC241DD-D7FE-004C-8AE5-127123902641}" presName="sp" presStyleCnt="0"/>
      <dgm:spPr/>
    </dgm:pt>
    <dgm:pt modelId="{181F1379-09BA-4B45-A180-74FDA8DC51EB}" type="pres">
      <dgm:prSet presAssocID="{9D1E19D6-61C7-CE45-BB6C-ADCA28681BF4}" presName="arrowAndChildren" presStyleCnt="0"/>
      <dgm:spPr/>
    </dgm:pt>
    <dgm:pt modelId="{3C8D2FB4-6512-0549-B32A-9C0AAD3216A8}" type="pres">
      <dgm:prSet presAssocID="{9D1E19D6-61C7-CE45-BB6C-ADCA28681BF4}" presName="parentTextArrow" presStyleLbl="node1" presStyleIdx="2" presStyleCnt="6"/>
      <dgm:spPr/>
    </dgm:pt>
    <dgm:pt modelId="{A53F553E-C898-204E-9508-B0BAD2D02AFE}" type="pres">
      <dgm:prSet presAssocID="{9D1E19D6-61C7-CE45-BB6C-ADCA28681BF4}" presName="arrow" presStyleLbl="node1" presStyleIdx="3" presStyleCnt="6"/>
      <dgm:spPr/>
    </dgm:pt>
    <dgm:pt modelId="{025A9F86-373B-574C-AB6B-632F09B6B369}" type="pres">
      <dgm:prSet presAssocID="{9D1E19D6-61C7-CE45-BB6C-ADCA28681BF4}" presName="descendantArrow" presStyleCnt="0"/>
      <dgm:spPr/>
    </dgm:pt>
    <dgm:pt modelId="{9EFA588C-0AAC-CB43-843E-A6743A59B291}" type="pres">
      <dgm:prSet presAssocID="{F032DA03-F66A-6D4A-B528-1B8B0C877D3C}" presName="childTextArrow" presStyleLbl="fgAccFollowNode1" presStyleIdx="3" presStyleCnt="6">
        <dgm:presLayoutVars>
          <dgm:bulletEnabled val="1"/>
        </dgm:presLayoutVars>
      </dgm:prSet>
      <dgm:spPr/>
    </dgm:pt>
    <dgm:pt modelId="{F655BCF2-E036-4E4A-AAF6-6AFAB5BE3A88}" type="pres">
      <dgm:prSet presAssocID="{265D0125-8EDB-A74F-BCE2-76AD1BA0CA3D}" presName="sp" presStyleCnt="0"/>
      <dgm:spPr/>
    </dgm:pt>
    <dgm:pt modelId="{CDD3949D-5D56-DA4C-AA47-BF3A6EC6C414}" type="pres">
      <dgm:prSet presAssocID="{0C4C1A10-E1E4-E54B-9A24-A049A8C36120}" presName="arrowAndChildren" presStyleCnt="0"/>
      <dgm:spPr/>
    </dgm:pt>
    <dgm:pt modelId="{71FC4E3D-9E3B-3F41-8A3F-FA8C2B5111AE}" type="pres">
      <dgm:prSet presAssocID="{0C4C1A10-E1E4-E54B-9A24-A049A8C36120}" presName="parentTextArrow" presStyleLbl="node1" presStyleIdx="3" presStyleCnt="6"/>
      <dgm:spPr/>
    </dgm:pt>
    <dgm:pt modelId="{E84928AC-68AF-6247-B2DF-EDFBCD3EFA2B}" type="pres">
      <dgm:prSet presAssocID="{0C4C1A10-E1E4-E54B-9A24-A049A8C36120}" presName="arrow" presStyleLbl="node1" presStyleIdx="4" presStyleCnt="6"/>
      <dgm:spPr/>
    </dgm:pt>
    <dgm:pt modelId="{3D3DB5AA-FEFA-E54A-8FCC-E18E4C7391A0}" type="pres">
      <dgm:prSet presAssocID="{0C4C1A10-E1E4-E54B-9A24-A049A8C36120}" presName="descendantArrow" presStyleCnt="0"/>
      <dgm:spPr/>
    </dgm:pt>
    <dgm:pt modelId="{7B9373BB-A57D-204D-B60C-EBADF5D802CF}" type="pres">
      <dgm:prSet presAssocID="{EC8202E9-A173-8449-A65A-12BFFAAC6ED7}" presName="childTextArrow" presStyleLbl="fgAccFollowNode1" presStyleIdx="4" presStyleCnt="6">
        <dgm:presLayoutVars>
          <dgm:bulletEnabled val="1"/>
        </dgm:presLayoutVars>
      </dgm:prSet>
      <dgm:spPr/>
    </dgm:pt>
    <dgm:pt modelId="{45A68931-9A58-CD47-82CD-C573C9840CA5}" type="pres">
      <dgm:prSet presAssocID="{B7FD862F-9478-D248-93A2-6E2EE07F5D1D}" presName="sp" presStyleCnt="0"/>
      <dgm:spPr/>
    </dgm:pt>
    <dgm:pt modelId="{20CED6D0-D09E-9C43-878F-AF886E59F336}" type="pres">
      <dgm:prSet presAssocID="{662792F0-4620-F447-BF79-1B6FB9F47405}" presName="arrowAndChildren" presStyleCnt="0"/>
      <dgm:spPr/>
    </dgm:pt>
    <dgm:pt modelId="{07772AA3-6E24-4F42-B962-3F7046575447}" type="pres">
      <dgm:prSet presAssocID="{662792F0-4620-F447-BF79-1B6FB9F47405}" presName="parentTextArrow" presStyleLbl="node1" presStyleIdx="4" presStyleCnt="6"/>
      <dgm:spPr/>
    </dgm:pt>
    <dgm:pt modelId="{0D473904-3B43-9B49-BB4E-56A92CA04AEC}" type="pres">
      <dgm:prSet presAssocID="{662792F0-4620-F447-BF79-1B6FB9F47405}" presName="arrow" presStyleLbl="node1" presStyleIdx="5" presStyleCnt="6"/>
      <dgm:spPr/>
    </dgm:pt>
    <dgm:pt modelId="{3FA7DE86-D136-6A43-B044-C9615510BB60}" type="pres">
      <dgm:prSet presAssocID="{662792F0-4620-F447-BF79-1B6FB9F47405}" presName="descendantArrow" presStyleCnt="0"/>
      <dgm:spPr/>
    </dgm:pt>
    <dgm:pt modelId="{2B807A99-0E58-DD44-A560-B43134E76AF3}" type="pres">
      <dgm:prSet presAssocID="{4A81684E-91BA-5E40-A212-F86435C64C90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8D41AB01-9B93-E147-BE81-01428C35408E}" type="presOf" srcId="{36D0D495-6FE8-D443-9913-A0F3F4B768D4}" destId="{D784695F-58AD-DD4B-A383-CD6ED9F8F53D}" srcOrd="1" destOrd="0" presId="urn:microsoft.com/office/officeart/2005/8/layout/process4"/>
    <dgm:cxn modelId="{16C8E005-55D8-D145-A5C7-68D8D86F2D88}" type="presOf" srcId="{A64D1224-D8B5-784A-896B-E071D40010FC}" destId="{C1506DD5-3242-A049-90DE-771833DAF582}" srcOrd="0" destOrd="0" presId="urn:microsoft.com/office/officeart/2005/8/layout/process4"/>
    <dgm:cxn modelId="{09F24F0E-2213-F249-8CA0-7D1EEBBF3936}" srcId="{E332BE75-1F56-4E47-B184-144B92C509FB}" destId="{325C5B9F-35FE-0D4F-ADA9-A8BAF8C7F5BA}" srcOrd="5" destOrd="0" parTransId="{E97BC87A-BC37-3C4E-BC79-81EEE4195C98}" sibTransId="{A583344D-F3BD-F642-A1E3-D81DC06CEE56}"/>
    <dgm:cxn modelId="{4DDA6813-69FC-9443-B117-BF879DC27FB5}" type="presOf" srcId="{325C5B9F-35FE-0D4F-ADA9-A8BAF8C7F5BA}" destId="{5B5CC267-699C-E349-A7EC-6D0571A4CD3C}" srcOrd="0" destOrd="0" presId="urn:microsoft.com/office/officeart/2005/8/layout/process4"/>
    <dgm:cxn modelId="{58E9C71E-CFCC-2A4A-A3F9-0B214075BDD0}" type="presOf" srcId="{4542D899-FBA2-4844-9C84-75B4B425468E}" destId="{3610AE28-E92B-DF45-B04C-C4264876CE12}" srcOrd="0" destOrd="0" presId="urn:microsoft.com/office/officeart/2005/8/layout/process4"/>
    <dgm:cxn modelId="{03FF4C1F-9FCD-4346-9131-14735AC48A6B}" type="presOf" srcId="{5EEA2A28-5269-B047-8795-3061411209EC}" destId="{C4E948F7-9958-4744-BCFF-846C0CC8D2CE}" srcOrd="0" destOrd="0" presId="urn:microsoft.com/office/officeart/2005/8/layout/process4"/>
    <dgm:cxn modelId="{D572D720-A278-0B46-A208-0929CDCA32E1}" srcId="{E332BE75-1F56-4E47-B184-144B92C509FB}" destId="{662792F0-4620-F447-BF79-1B6FB9F47405}" srcOrd="0" destOrd="0" parTransId="{F3279D15-209C-4147-86B6-7488D6D3B7A9}" sibTransId="{B7FD862F-9478-D248-93A2-6E2EE07F5D1D}"/>
    <dgm:cxn modelId="{9D96E122-A70D-BB42-83DC-3191606D421E}" srcId="{E332BE75-1F56-4E47-B184-144B92C509FB}" destId="{9D1E19D6-61C7-CE45-BB6C-ADCA28681BF4}" srcOrd="2" destOrd="0" parTransId="{C565AE40-DD74-334F-954C-58418275E6FA}" sibTransId="{CFC241DD-D7FE-004C-8AE5-127123902641}"/>
    <dgm:cxn modelId="{D4775F33-7613-8844-8079-615889CEBAA5}" srcId="{E332BE75-1F56-4E47-B184-144B92C509FB}" destId="{36D0D495-6FE8-D443-9913-A0F3F4B768D4}" srcOrd="3" destOrd="0" parTransId="{3A28A110-94FB-F54D-8249-57974C545BEA}" sibTransId="{6E6816C0-A1FA-3E49-8D90-4932258642C5}"/>
    <dgm:cxn modelId="{2A8B154A-FD81-F246-89A1-60BD089BDD0D}" srcId="{0C4C1A10-E1E4-E54B-9A24-A049A8C36120}" destId="{EC8202E9-A173-8449-A65A-12BFFAAC6ED7}" srcOrd="0" destOrd="0" parTransId="{59A53176-D421-1C46-96D6-DF3F7C020474}" sibTransId="{A19358DB-D32E-AF4B-A728-103431F29BF8}"/>
    <dgm:cxn modelId="{CC48B04E-EDF1-9F44-8C0D-3CEA02440351}" srcId="{E332BE75-1F56-4E47-B184-144B92C509FB}" destId="{5EEA2A28-5269-B047-8795-3061411209EC}" srcOrd="4" destOrd="0" parTransId="{FD33C806-49A4-C743-9DF1-AF4717D2C30E}" sibTransId="{5952A768-7E35-4A43-8E33-4F1D3836CCA6}"/>
    <dgm:cxn modelId="{4D634554-EEEE-BA4A-8744-71FA712A4205}" type="presOf" srcId="{EC8202E9-A173-8449-A65A-12BFFAAC6ED7}" destId="{7B9373BB-A57D-204D-B60C-EBADF5D802CF}" srcOrd="0" destOrd="0" presId="urn:microsoft.com/office/officeart/2005/8/layout/process4"/>
    <dgm:cxn modelId="{C7FB7954-C323-0641-9A42-2362C28F9C35}" type="presOf" srcId="{F032DA03-F66A-6D4A-B528-1B8B0C877D3C}" destId="{9EFA588C-0AAC-CB43-843E-A6743A59B291}" srcOrd="0" destOrd="0" presId="urn:microsoft.com/office/officeart/2005/8/layout/process4"/>
    <dgm:cxn modelId="{B7C50157-28E1-6B4D-BA09-4914D3EE4A14}" type="presOf" srcId="{0C4C1A10-E1E4-E54B-9A24-A049A8C36120}" destId="{71FC4E3D-9E3B-3F41-8A3F-FA8C2B5111AE}" srcOrd="0" destOrd="0" presId="urn:microsoft.com/office/officeart/2005/8/layout/process4"/>
    <dgm:cxn modelId="{B068225B-2229-D346-ABB2-6EE8B72ECB26}" type="presOf" srcId="{5EEA2A28-5269-B047-8795-3061411209EC}" destId="{0EE792E9-3A66-7C49-8AAB-C4E03F191868}" srcOrd="1" destOrd="0" presId="urn:microsoft.com/office/officeart/2005/8/layout/process4"/>
    <dgm:cxn modelId="{F59C2365-C15A-6B44-B099-842295E3406F}" srcId="{5EEA2A28-5269-B047-8795-3061411209EC}" destId="{524160ED-8079-724B-B031-5F80FBA2A512}" srcOrd="0" destOrd="0" parTransId="{F81AADBA-EA09-BF48-9B9C-9A7325E45A13}" sibTransId="{813614F2-C395-664D-BF41-FFE51BE6DE64}"/>
    <dgm:cxn modelId="{1053C473-EB61-0649-BB52-4A26A71E8CC8}" type="presOf" srcId="{325C5B9F-35FE-0D4F-ADA9-A8BAF8C7F5BA}" destId="{D2D2241D-78FA-D24F-A6A5-F438E073AE36}" srcOrd="1" destOrd="0" presId="urn:microsoft.com/office/officeart/2005/8/layout/process4"/>
    <dgm:cxn modelId="{8FEBC476-990C-3743-B65D-E9D644C9BBC7}" type="presOf" srcId="{9D1E19D6-61C7-CE45-BB6C-ADCA28681BF4}" destId="{A53F553E-C898-204E-9508-B0BAD2D02AFE}" srcOrd="1" destOrd="0" presId="urn:microsoft.com/office/officeart/2005/8/layout/process4"/>
    <dgm:cxn modelId="{82E3437D-7DB2-264C-A287-07E0443FF563}" type="presOf" srcId="{0C4C1A10-E1E4-E54B-9A24-A049A8C36120}" destId="{E84928AC-68AF-6247-B2DF-EDFBCD3EFA2B}" srcOrd="1" destOrd="0" presId="urn:microsoft.com/office/officeart/2005/8/layout/process4"/>
    <dgm:cxn modelId="{0BC0019A-C25A-3C4F-BBBD-E6560FC45BC9}" srcId="{E332BE75-1F56-4E47-B184-144B92C509FB}" destId="{0C4C1A10-E1E4-E54B-9A24-A049A8C36120}" srcOrd="1" destOrd="0" parTransId="{5E6FD4A2-345E-964B-99CC-7AF80CD5C617}" sibTransId="{265D0125-8EDB-A74F-BCE2-76AD1BA0CA3D}"/>
    <dgm:cxn modelId="{0D0810AB-21CB-A740-87D3-4C8053A7E6FE}" type="presOf" srcId="{E332BE75-1F56-4E47-B184-144B92C509FB}" destId="{8E04BD06-1943-7A4B-BE07-85239463F692}" srcOrd="0" destOrd="0" presId="urn:microsoft.com/office/officeart/2005/8/layout/process4"/>
    <dgm:cxn modelId="{6C2947AC-3CC7-2246-A277-20A5A272493F}" type="presOf" srcId="{4A81684E-91BA-5E40-A212-F86435C64C90}" destId="{2B807A99-0E58-DD44-A560-B43134E76AF3}" srcOrd="0" destOrd="0" presId="urn:microsoft.com/office/officeart/2005/8/layout/process4"/>
    <dgm:cxn modelId="{E40EB6B8-957A-F04C-87A6-8F45FB4E9847}" srcId="{325C5B9F-35FE-0D4F-ADA9-A8BAF8C7F5BA}" destId="{A64D1224-D8B5-784A-896B-E071D40010FC}" srcOrd="0" destOrd="0" parTransId="{D3D44EDB-E6F0-E542-96EB-38C5D62C93E6}" sibTransId="{E2C339AD-59EA-FA48-ABBE-7112A3C5FF60}"/>
    <dgm:cxn modelId="{F5C065CA-4533-E84B-BD47-26353E491CDC}" type="presOf" srcId="{662792F0-4620-F447-BF79-1B6FB9F47405}" destId="{07772AA3-6E24-4F42-B962-3F7046575447}" srcOrd="0" destOrd="0" presId="urn:microsoft.com/office/officeart/2005/8/layout/process4"/>
    <dgm:cxn modelId="{DED929CD-F5A4-EC43-A9EF-817BEFE854EE}" type="presOf" srcId="{524160ED-8079-724B-B031-5F80FBA2A512}" destId="{DE93FD0C-AD99-984F-9594-99F74E0BF757}" srcOrd="0" destOrd="0" presId="urn:microsoft.com/office/officeart/2005/8/layout/process4"/>
    <dgm:cxn modelId="{FC2946CE-4080-4840-B488-F68B118BFD48}" srcId="{9D1E19D6-61C7-CE45-BB6C-ADCA28681BF4}" destId="{F032DA03-F66A-6D4A-B528-1B8B0C877D3C}" srcOrd="0" destOrd="0" parTransId="{B95D840B-2568-3641-BBB8-212255712666}" sibTransId="{D22758F7-6892-2A4D-B41A-095672AE4767}"/>
    <dgm:cxn modelId="{1238A8D0-5D74-FC44-979E-298681CCCE7C}" type="presOf" srcId="{662792F0-4620-F447-BF79-1B6FB9F47405}" destId="{0D473904-3B43-9B49-BB4E-56A92CA04AEC}" srcOrd="1" destOrd="0" presId="urn:microsoft.com/office/officeart/2005/8/layout/process4"/>
    <dgm:cxn modelId="{05D011E2-6EE2-544D-B55B-48EB5AC97C71}" srcId="{662792F0-4620-F447-BF79-1B6FB9F47405}" destId="{4A81684E-91BA-5E40-A212-F86435C64C90}" srcOrd="0" destOrd="0" parTransId="{30DA755F-1578-AC49-9024-650F5C66B2FA}" sibTransId="{5C9DA79D-8BA7-E44D-9CAE-31F43F1A4C71}"/>
    <dgm:cxn modelId="{188F7BE9-9136-574F-A5D3-4F1F20291F2B}" type="presOf" srcId="{36D0D495-6FE8-D443-9913-A0F3F4B768D4}" destId="{1A9111DF-D6B8-F442-8E14-D3751A08BCEA}" srcOrd="0" destOrd="0" presId="urn:microsoft.com/office/officeart/2005/8/layout/process4"/>
    <dgm:cxn modelId="{3884EEF6-3ECD-FF4F-8CD2-C7A8ADABF74B}" srcId="{36D0D495-6FE8-D443-9913-A0F3F4B768D4}" destId="{4542D899-FBA2-4844-9C84-75B4B425468E}" srcOrd="0" destOrd="0" parTransId="{1C4A46FF-64B5-094A-B353-FEDF5AD71DAC}" sibTransId="{7ECB175D-1DBB-744D-9F1E-73E8798DF7AE}"/>
    <dgm:cxn modelId="{AB0A7CFB-48E8-CD4B-B5CF-23D091850DA4}" type="presOf" srcId="{9D1E19D6-61C7-CE45-BB6C-ADCA28681BF4}" destId="{3C8D2FB4-6512-0549-B32A-9C0AAD3216A8}" srcOrd="0" destOrd="0" presId="urn:microsoft.com/office/officeart/2005/8/layout/process4"/>
    <dgm:cxn modelId="{A8B24872-4EDB-194A-8994-6349E1724025}" type="presParOf" srcId="{8E04BD06-1943-7A4B-BE07-85239463F692}" destId="{AA627D5E-2157-114F-8F07-8E57AB2308A8}" srcOrd="0" destOrd="0" presId="urn:microsoft.com/office/officeart/2005/8/layout/process4"/>
    <dgm:cxn modelId="{711BBBF3-F08D-F44C-8E7E-540B6EA130E6}" type="presParOf" srcId="{AA627D5E-2157-114F-8F07-8E57AB2308A8}" destId="{5B5CC267-699C-E349-A7EC-6D0571A4CD3C}" srcOrd="0" destOrd="0" presId="urn:microsoft.com/office/officeart/2005/8/layout/process4"/>
    <dgm:cxn modelId="{7225B54D-64E6-4A4D-8ED4-0BAB0EAC2594}" type="presParOf" srcId="{AA627D5E-2157-114F-8F07-8E57AB2308A8}" destId="{D2D2241D-78FA-D24F-A6A5-F438E073AE36}" srcOrd="1" destOrd="0" presId="urn:microsoft.com/office/officeart/2005/8/layout/process4"/>
    <dgm:cxn modelId="{A279D1D4-60CA-9D48-96E4-691ED4F921A7}" type="presParOf" srcId="{AA627D5E-2157-114F-8F07-8E57AB2308A8}" destId="{B3A871E9-A7E8-FB42-ABAB-FBF1E0A891D0}" srcOrd="2" destOrd="0" presId="urn:microsoft.com/office/officeart/2005/8/layout/process4"/>
    <dgm:cxn modelId="{DBFDDDC4-76B7-ED44-909F-F347B3BC1483}" type="presParOf" srcId="{B3A871E9-A7E8-FB42-ABAB-FBF1E0A891D0}" destId="{C1506DD5-3242-A049-90DE-771833DAF582}" srcOrd="0" destOrd="0" presId="urn:microsoft.com/office/officeart/2005/8/layout/process4"/>
    <dgm:cxn modelId="{82F104A3-26BE-0443-B2A3-DE50A8611266}" type="presParOf" srcId="{8E04BD06-1943-7A4B-BE07-85239463F692}" destId="{C8BA167B-DCD5-4041-91B3-6B31F71FEFD6}" srcOrd="1" destOrd="0" presId="urn:microsoft.com/office/officeart/2005/8/layout/process4"/>
    <dgm:cxn modelId="{FAF4342D-088A-0041-84C1-4754F36C98C1}" type="presParOf" srcId="{8E04BD06-1943-7A4B-BE07-85239463F692}" destId="{ED8687CB-9EB7-2543-84E6-BE27AEC4750B}" srcOrd="2" destOrd="0" presId="urn:microsoft.com/office/officeart/2005/8/layout/process4"/>
    <dgm:cxn modelId="{A873C180-2484-1A45-8E34-2BC30FAF82F9}" type="presParOf" srcId="{ED8687CB-9EB7-2543-84E6-BE27AEC4750B}" destId="{C4E948F7-9958-4744-BCFF-846C0CC8D2CE}" srcOrd="0" destOrd="0" presId="urn:microsoft.com/office/officeart/2005/8/layout/process4"/>
    <dgm:cxn modelId="{31A23855-3ABA-9B48-88DB-F62988347451}" type="presParOf" srcId="{ED8687CB-9EB7-2543-84E6-BE27AEC4750B}" destId="{0EE792E9-3A66-7C49-8AAB-C4E03F191868}" srcOrd="1" destOrd="0" presId="urn:microsoft.com/office/officeart/2005/8/layout/process4"/>
    <dgm:cxn modelId="{69F09DA7-9E6A-494E-A997-ED2299BAD05F}" type="presParOf" srcId="{ED8687CB-9EB7-2543-84E6-BE27AEC4750B}" destId="{9ED9D501-2CD9-2540-8D85-9F6E1126F429}" srcOrd="2" destOrd="0" presId="urn:microsoft.com/office/officeart/2005/8/layout/process4"/>
    <dgm:cxn modelId="{6DDE6AA9-23A8-364D-97AD-DE22386BF972}" type="presParOf" srcId="{9ED9D501-2CD9-2540-8D85-9F6E1126F429}" destId="{DE93FD0C-AD99-984F-9594-99F74E0BF757}" srcOrd="0" destOrd="0" presId="urn:microsoft.com/office/officeart/2005/8/layout/process4"/>
    <dgm:cxn modelId="{91E46A2F-5BE7-3643-ADB1-C84BE8C1CAF3}" type="presParOf" srcId="{8E04BD06-1943-7A4B-BE07-85239463F692}" destId="{3E6F8214-DD61-4347-9E88-8925AB23563F}" srcOrd="3" destOrd="0" presId="urn:microsoft.com/office/officeart/2005/8/layout/process4"/>
    <dgm:cxn modelId="{BB06C0FF-10FE-D649-94D3-BE7487BF8589}" type="presParOf" srcId="{8E04BD06-1943-7A4B-BE07-85239463F692}" destId="{673704D6-31EA-A949-A3A6-E61FE6F74981}" srcOrd="4" destOrd="0" presId="urn:microsoft.com/office/officeart/2005/8/layout/process4"/>
    <dgm:cxn modelId="{567C8D5A-8DB8-984B-914A-237689309071}" type="presParOf" srcId="{673704D6-31EA-A949-A3A6-E61FE6F74981}" destId="{1A9111DF-D6B8-F442-8E14-D3751A08BCEA}" srcOrd="0" destOrd="0" presId="urn:microsoft.com/office/officeart/2005/8/layout/process4"/>
    <dgm:cxn modelId="{E91AF275-6ED8-CB4B-8902-37F760A33BE0}" type="presParOf" srcId="{673704D6-31EA-A949-A3A6-E61FE6F74981}" destId="{D784695F-58AD-DD4B-A383-CD6ED9F8F53D}" srcOrd="1" destOrd="0" presId="urn:microsoft.com/office/officeart/2005/8/layout/process4"/>
    <dgm:cxn modelId="{6007F357-C457-4941-8A35-41B0170EA748}" type="presParOf" srcId="{673704D6-31EA-A949-A3A6-E61FE6F74981}" destId="{3DCE7658-79D9-574D-B8BC-26AF3E3C8957}" srcOrd="2" destOrd="0" presId="urn:microsoft.com/office/officeart/2005/8/layout/process4"/>
    <dgm:cxn modelId="{4DB3BAE1-CEF7-254F-8A3C-1FB9C3C145AE}" type="presParOf" srcId="{3DCE7658-79D9-574D-B8BC-26AF3E3C8957}" destId="{3610AE28-E92B-DF45-B04C-C4264876CE12}" srcOrd="0" destOrd="0" presId="urn:microsoft.com/office/officeart/2005/8/layout/process4"/>
    <dgm:cxn modelId="{06144A40-03FF-3D44-9768-87B3E63D8987}" type="presParOf" srcId="{8E04BD06-1943-7A4B-BE07-85239463F692}" destId="{1A57DAB6-F1AA-A44B-9ECC-063A629307AB}" srcOrd="5" destOrd="0" presId="urn:microsoft.com/office/officeart/2005/8/layout/process4"/>
    <dgm:cxn modelId="{A3532864-0458-3D4F-821B-DE8AD123CCB8}" type="presParOf" srcId="{8E04BD06-1943-7A4B-BE07-85239463F692}" destId="{181F1379-09BA-4B45-A180-74FDA8DC51EB}" srcOrd="6" destOrd="0" presId="urn:microsoft.com/office/officeart/2005/8/layout/process4"/>
    <dgm:cxn modelId="{DD7158EE-E7ED-D045-B280-9C82A7C5656D}" type="presParOf" srcId="{181F1379-09BA-4B45-A180-74FDA8DC51EB}" destId="{3C8D2FB4-6512-0549-B32A-9C0AAD3216A8}" srcOrd="0" destOrd="0" presId="urn:microsoft.com/office/officeart/2005/8/layout/process4"/>
    <dgm:cxn modelId="{067D18C3-1E82-8546-BCF8-102CC19CDAE1}" type="presParOf" srcId="{181F1379-09BA-4B45-A180-74FDA8DC51EB}" destId="{A53F553E-C898-204E-9508-B0BAD2D02AFE}" srcOrd="1" destOrd="0" presId="urn:microsoft.com/office/officeart/2005/8/layout/process4"/>
    <dgm:cxn modelId="{62B4A086-A3AF-2D40-A85D-790127D2D58F}" type="presParOf" srcId="{181F1379-09BA-4B45-A180-74FDA8DC51EB}" destId="{025A9F86-373B-574C-AB6B-632F09B6B369}" srcOrd="2" destOrd="0" presId="urn:microsoft.com/office/officeart/2005/8/layout/process4"/>
    <dgm:cxn modelId="{8BA664E8-FF53-6147-A937-78AC5ECC93B6}" type="presParOf" srcId="{025A9F86-373B-574C-AB6B-632F09B6B369}" destId="{9EFA588C-0AAC-CB43-843E-A6743A59B291}" srcOrd="0" destOrd="0" presId="urn:microsoft.com/office/officeart/2005/8/layout/process4"/>
    <dgm:cxn modelId="{FDDED9B9-444E-0042-8BB1-74307CCCAA6E}" type="presParOf" srcId="{8E04BD06-1943-7A4B-BE07-85239463F692}" destId="{F655BCF2-E036-4E4A-AAF6-6AFAB5BE3A88}" srcOrd="7" destOrd="0" presId="urn:microsoft.com/office/officeart/2005/8/layout/process4"/>
    <dgm:cxn modelId="{93694806-0654-E144-A78B-E14276FBE846}" type="presParOf" srcId="{8E04BD06-1943-7A4B-BE07-85239463F692}" destId="{CDD3949D-5D56-DA4C-AA47-BF3A6EC6C414}" srcOrd="8" destOrd="0" presId="urn:microsoft.com/office/officeart/2005/8/layout/process4"/>
    <dgm:cxn modelId="{F5D4B2F8-95AC-1941-B639-14C1EAEA4F05}" type="presParOf" srcId="{CDD3949D-5D56-DA4C-AA47-BF3A6EC6C414}" destId="{71FC4E3D-9E3B-3F41-8A3F-FA8C2B5111AE}" srcOrd="0" destOrd="0" presId="urn:microsoft.com/office/officeart/2005/8/layout/process4"/>
    <dgm:cxn modelId="{C7966CBE-23BD-FE40-A623-D24827143AD2}" type="presParOf" srcId="{CDD3949D-5D56-DA4C-AA47-BF3A6EC6C414}" destId="{E84928AC-68AF-6247-B2DF-EDFBCD3EFA2B}" srcOrd="1" destOrd="0" presId="urn:microsoft.com/office/officeart/2005/8/layout/process4"/>
    <dgm:cxn modelId="{3EBC0A11-B379-DF42-BC45-7462A5555DBE}" type="presParOf" srcId="{CDD3949D-5D56-DA4C-AA47-BF3A6EC6C414}" destId="{3D3DB5AA-FEFA-E54A-8FCC-E18E4C7391A0}" srcOrd="2" destOrd="0" presId="urn:microsoft.com/office/officeart/2005/8/layout/process4"/>
    <dgm:cxn modelId="{05A874FA-217A-674E-AEE3-E08EC86CB3AC}" type="presParOf" srcId="{3D3DB5AA-FEFA-E54A-8FCC-E18E4C7391A0}" destId="{7B9373BB-A57D-204D-B60C-EBADF5D802CF}" srcOrd="0" destOrd="0" presId="urn:microsoft.com/office/officeart/2005/8/layout/process4"/>
    <dgm:cxn modelId="{4C31497B-F131-384E-B573-279606B65284}" type="presParOf" srcId="{8E04BD06-1943-7A4B-BE07-85239463F692}" destId="{45A68931-9A58-CD47-82CD-C573C9840CA5}" srcOrd="9" destOrd="0" presId="urn:microsoft.com/office/officeart/2005/8/layout/process4"/>
    <dgm:cxn modelId="{B53E1849-214B-BE44-8C7A-F87AAB698449}" type="presParOf" srcId="{8E04BD06-1943-7A4B-BE07-85239463F692}" destId="{20CED6D0-D09E-9C43-878F-AF886E59F336}" srcOrd="10" destOrd="0" presId="urn:microsoft.com/office/officeart/2005/8/layout/process4"/>
    <dgm:cxn modelId="{CCE8DCE1-C4E7-2743-8C5A-ADFBF9D7B2A8}" type="presParOf" srcId="{20CED6D0-D09E-9C43-878F-AF886E59F336}" destId="{07772AA3-6E24-4F42-B962-3F7046575447}" srcOrd="0" destOrd="0" presId="urn:microsoft.com/office/officeart/2005/8/layout/process4"/>
    <dgm:cxn modelId="{54439F1C-080A-584F-B15C-2CC06BD6B047}" type="presParOf" srcId="{20CED6D0-D09E-9C43-878F-AF886E59F336}" destId="{0D473904-3B43-9B49-BB4E-56A92CA04AEC}" srcOrd="1" destOrd="0" presId="urn:microsoft.com/office/officeart/2005/8/layout/process4"/>
    <dgm:cxn modelId="{A818768E-D7A9-BC4A-8536-ACD8646A47FC}" type="presParOf" srcId="{20CED6D0-D09E-9C43-878F-AF886E59F336}" destId="{3FA7DE86-D136-6A43-B044-C9615510BB60}" srcOrd="2" destOrd="0" presId="urn:microsoft.com/office/officeart/2005/8/layout/process4"/>
    <dgm:cxn modelId="{7DDD46B4-6767-9E42-B210-AF96DC72F3E5}" type="presParOf" srcId="{3FA7DE86-D136-6A43-B044-C9615510BB60}" destId="{2B807A99-0E58-DD44-A560-B43134E76AF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BF8972-CF33-F544-ACED-C2024089F1B0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7E0D498-544E-7F43-B334-5D125B213FFB}">
      <dgm:prSet phldrT="[文本]" custT="1"/>
      <dgm:spPr/>
      <dgm:t>
        <a:bodyPr/>
        <a:lstStyle/>
        <a:p>
          <a:r>
            <a:rPr lang="zh-CN" altLang="en-US" sz="2400" dirty="0"/>
            <a:t>进入修改目录</a:t>
          </a:r>
          <a:r>
            <a:rPr lang="en-US" sz="2400" dirty="0"/>
            <a:t>/</a:t>
          </a:r>
          <a:r>
            <a:rPr lang="en-US" sz="2400" dirty="0" err="1"/>
            <a:t>etc</a:t>
          </a:r>
          <a:r>
            <a:rPr lang="en-US" sz="2400" dirty="0"/>
            <a:t>/</a:t>
          </a:r>
          <a:r>
            <a:rPr lang="en-US" sz="2400" dirty="0" err="1"/>
            <a:t>sysconfig</a:t>
          </a:r>
          <a:r>
            <a:rPr lang="en-US" sz="2400" dirty="0"/>
            <a:t>/</a:t>
          </a:r>
          <a:endParaRPr lang="zh-CN" altLang="en-US" sz="2400" dirty="0"/>
        </a:p>
      </dgm:t>
    </dgm:pt>
    <dgm:pt modelId="{A1A64E73-3838-A946-829F-4178B74642BB}" type="parTrans" cxnId="{8E5A7AD3-85DB-2B4F-BA1F-7BD4A7B73B3E}">
      <dgm:prSet/>
      <dgm:spPr/>
      <dgm:t>
        <a:bodyPr/>
        <a:lstStyle/>
        <a:p>
          <a:endParaRPr lang="zh-CN" altLang="en-US" sz="2400"/>
        </a:p>
      </dgm:t>
    </dgm:pt>
    <dgm:pt modelId="{8D58D997-4438-C24D-82D2-F904F62F4925}" type="sibTrans" cxnId="{8E5A7AD3-85DB-2B4F-BA1F-7BD4A7B73B3E}">
      <dgm:prSet/>
      <dgm:spPr/>
      <dgm:t>
        <a:bodyPr/>
        <a:lstStyle/>
        <a:p>
          <a:endParaRPr lang="zh-CN" altLang="en-US" sz="2400"/>
        </a:p>
      </dgm:t>
    </dgm:pt>
    <dgm:pt modelId="{932D48E3-8C33-A64F-9ED6-2EA6ED88E533}">
      <dgm:prSet phldrT="[文本]" custT="1"/>
      <dgm:spPr/>
      <dgm:t>
        <a:bodyPr/>
        <a:lstStyle/>
        <a:p>
          <a:r>
            <a:rPr lang="en-US" altLang="zh-CN" sz="2400" dirty="0"/>
            <a:t>cd </a:t>
          </a:r>
          <a:r>
            <a:rPr lang="en-US" sz="2400" dirty="0"/>
            <a:t>/</a:t>
          </a:r>
          <a:r>
            <a:rPr lang="en-US" sz="2400" dirty="0" err="1"/>
            <a:t>etc</a:t>
          </a:r>
          <a:r>
            <a:rPr lang="en-US" sz="2400" dirty="0"/>
            <a:t>/</a:t>
          </a:r>
          <a:r>
            <a:rPr lang="en-US" sz="2400" dirty="0" err="1"/>
            <a:t>sysconfig</a:t>
          </a:r>
          <a:r>
            <a:rPr lang="en-US" sz="2400" dirty="0"/>
            <a:t>/</a:t>
          </a:r>
          <a:endParaRPr lang="zh-CN" altLang="en-US" sz="2400" dirty="0"/>
        </a:p>
      </dgm:t>
    </dgm:pt>
    <dgm:pt modelId="{57BE654D-AD37-164A-B211-37BD03826531}" type="parTrans" cxnId="{BB3895B6-BCB5-F546-9E3E-4D708ACB4D4E}">
      <dgm:prSet/>
      <dgm:spPr/>
      <dgm:t>
        <a:bodyPr/>
        <a:lstStyle/>
        <a:p>
          <a:endParaRPr lang="zh-CN" altLang="en-US" sz="2400"/>
        </a:p>
      </dgm:t>
    </dgm:pt>
    <dgm:pt modelId="{6134EC0E-1545-0C45-8FB3-264B3F61CC2A}" type="sibTrans" cxnId="{BB3895B6-BCB5-F546-9E3E-4D708ACB4D4E}">
      <dgm:prSet/>
      <dgm:spPr/>
      <dgm:t>
        <a:bodyPr/>
        <a:lstStyle/>
        <a:p>
          <a:endParaRPr lang="zh-CN" altLang="en-US" sz="2400"/>
        </a:p>
      </dgm:t>
    </dgm:pt>
    <dgm:pt modelId="{08958DB9-B6C6-A148-A256-825E150FC6B1}">
      <dgm:prSet phldrT="[文本]" custT="1"/>
      <dgm:spPr/>
      <dgm:t>
        <a:bodyPr/>
        <a:lstStyle/>
        <a:p>
          <a:r>
            <a:rPr lang="zh-CN" altLang="en-US" sz="2400" dirty="0"/>
            <a:t>编辑</a:t>
          </a:r>
          <a:r>
            <a:rPr lang="en-US" sz="2400" dirty="0"/>
            <a:t>network</a:t>
          </a:r>
          <a:endParaRPr lang="zh-CN" altLang="en-US" sz="2400" dirty="0"/>
        </a:p>
      </dgm:t>
    </dgm:pt>
    <dgm:pt modelId="{BA447F28-E485-2243-BF42-05B9CA034BB5}" type="parTrans" cxnId="{D9011ED7-FC35-AB43-AFFC-2620FD375255}">
      <dgm:prSet/>
      <dgm:spPr/>
      <dgm:t>
        <a:bodyPr/>
        <a:lstStyle/>
        <a:p>
          <a:endParaRPr lang="zh-CN" altLang="en-US" sz="2400"/>
        </a:p>
      </dgm:t>
    </dgm:pt>
    <dgm:pt modelId="{52BD1D2D-BDE3-0542-8817-6CCA35F75FEB}" type="sibTrans" cxnId="{D9011ED7-FC35-AB43-AFFC-2620FD375255}">
      <dgm:prSet/>
      <dgm:spPr/>
      <dgm:t>
        <a:bodyPr/>
        <a:lstStyle/>
        <a:p>
          <a:endParaRPr lang="zh-CN" altLang="en-US" sz="2400"/>
        </a:p>
      </dgm:t>
    </dgm:pt>
    <dgm:pt modelId="{96314678-31B5-034B-960E-236503E8A68E}">
      <dgm:prSet phldrT="[文本]" custT="1"/>
      <dgm:spPr/>
      <dgm:t>
        <a:bodyPr/>
        <a:lstStyle/>
        <a:p>
          <a:r>
            <a:rPr lang="en-US" altLang="zh-CN" sz="2400" dirty="0"/>
            <a:t>vi </a:t>
          </a:r>
          <a:r>
            <a:rPr lang="en-US" sz="2400" dirty="0"/>
            <a:t>network</a:t>
          </a:r>
          <a:endParaRPr lang="zh-CN" altLang="en-US" sz="2400" dirty="0"/>
        </a:p>
      </dgm:t>
    </dgm:pt>
    <dgm:pt modelId="{815391E1-3425-D641-826C-17431B7F7DF1}" type="parTrans" cxnId="{F53D018E-72FD-114F-B4E7-08E38942A6C0}">
      <dgm:prSet/>
      <dgm:spPr/>
      <dgm:t>
        <a:bodyPr/>
        <a:lstStyle/>
        <a:p>
          <a:endParaRPr lang="zh-CN" altLang="en-US" sz="2400"/>
        </a:p>
      </dgm:t>
    </dgm:pt>
    <dgm:pt modelId="{64D7AE57-B0A1-2746-8609-9C60E8391610}" type="sibTrans" cxnId="{F53D018E-72FD-114F-B4E7-08E38942A6C0}">
      <dgm:prSet/>
      <dgm:spPr/>
      <dgm:t>
        <a:bodyPr/>
        <a:lstStyle/>
        <a:p>
          <a:endParaRPr lang="zh-CN" altLang="en-US" sz="2400"/>
        </a:p>
      </dgm:t>
    </dgm:pt>
    <dgm:pt modelId="{C1D74CA8-69A5-FC4B-97BA-1BA5053E96C5}" type="pres">
      <dgm:prSet presAssocID="{88BF8972-CF33-F544-ACED-C2024089F1B0}" presName="Name0" presStyleCnt="0">
        <dgm:presLayoutVars>
          <dgm:dir/>
          <dgm:animLvl val="lvl"/>
          <dgm:resizeHandles val="exact"/>
        </dgm:presLayoutVars>
      </dgm:prSet>
      <dgm:spPr/>
    </dgm:pt>
    <dgm:pt modelId="{C51A3365-5AA0-4747-9958-317E3B3A6637}" type="pres">
      <dgm:prSet presAssocID="{08958DB9-B6C6-A148-A256-825E150FC6B1}" presName="boxAndChildren" presStyleCnt="0"/>
      <dgm:spPr/>
    </dgm:pt>
    <dgm:pt modelId="{E06BB807-0E0F-6346-B8EE-B647DD522640}" type="pres">
      <dgm:prSet presAssocID="{08958DB9-B6C6-A148-A256-825E150FC6B1}" presName="parentTextBox" presStyleLbl="node1" presStyleIdx="0" presStyleCnt="2"/>
      <dgm:spPr/>
    </dgm:pt>
    <dgm:pt modelId="{FAD0FC51-2A54-1A41-B527-E387718D56A4}" type="pres">
      <dgm:prSet presAssocID="{08958DB9-B6C6-A148-A256-825E150FC6B1}" presName="entireBox" presStyleLbl="node1" presStyleIdx="0" presStyleCnt="2"/>
      <dgm:spPr/>
    </dgm:pt>
    <dgm:pt modelId="{233194F4-6DCD-9B44-9BAE-DD925F3E354F}" type="pres">
      <dgm:prSet presAssocID="{08958DB9-B6C6-A148-A256-825E150FC6B1}" presName="descendantBox" presStyleCnt="0"/>
      <dgm:spPr/>
    </dgm:pt>
    <dgm:pt modelId="{BF652854-A699-384B-A475-EB628500F03F}" type="pres">
      <dgm:prSet presAssocID="{96314678-31B5-034B-960E-236503E8A68E}" presName="childTextBox" presStyleLbl="fgAccFollowNode1" presStyleIdx="0" presStyleCnt="2">
        <dgm:presLayoutVars>
          <dgm:bulletEnabled val="1"/>
        </dgm:presLayoutVars>
      </dgm:prSet>
      <dgm:spPr/>
    </dgm:pt>
    <dgm:pt modelId="{3D486FFC-2F66-C449-8272-5AE9A5C450DA}" type="pres">
      <dgm:prSet presAssocID="{8D58D997-4438-C24D-82D2-F904F62F4925}" presName="sp" presStyleCnt="0"/>
      <dgm:spPr/>
    </dgm:pt>
    <dgm:pt modelId="{196234BA-8859-4C4F-9F96-1C4C9C3393B6}" type="pres">
      <dgm:prSet presAssocID="{77E0D498-544E-7F43-B334-5D125B213FFB}" presName="arrowAndChildren" presStyleCnt="0"/>
      <dgm:spPr/>
    </dgm:pt>
    <dgm:pt modelId="{0EE29363-FA1F-9C4F-B32E-D78D6E46BD76}" type="pres">
      <dgm:prSet presAssocID="{77E0D498-544E-7F43-B334-5D125B213FFB}" presName="parentTextArrow" presStyleLbl="node1" presStyleIdx="0" presStyleCnt="2"/>
      <dgm:spPr/>
    </dgm:pt>
    <dgm:pt modelId="{5657C019-1225-8E4A-8285-0E8C57556E13}" type="pres">
      <dgm:prSet presAssocID="{77E0D498-544E-7F43-B334-5D125B213FFB}" presName="arrow" presStyleLbl="node1" presStyleIdx="1" presStyleCnt="2" custLinFactNeighborX="-21370" custLinFactNeighborY="-10897"/>
      <dgm:spPr/>
    </dgm:pt>
    <dgm:pt modelId="{B37060B4-B3F8-514E-B898-55F7EF186294}" type="pres">
      <dgm:prSet presAssocID="{77E0D498-544E-7F43-B334-5D125B213FFB}" presName="descendantArrow" presStyleCnt="0"/>
      <dgm:spPr/>
    </dgm:pt>
    <dgm:pt modelId="{285353E3-16B1-6949-8586-AA59AFBF88CE}" type="pres">
      <dgm:prSet presAssocID="{932D48E3-8C33-A64F-9ED6-2EA6ED88E533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93F73700-24B2-0B42-9E5E-045BF6BC346C}" type="presOf" srcId="{08958DB9-B6C6-A148-A256-825E150FC6B1}" destId="{E06BB807-0E0F-6346-B8EE-B647DD522640}" srcOrd="0" destOrd="0" presId="urn:microsoft.com/office/officeart/2005/8/layout/process4"/>
    <dgm:cxn modelId="{31B0BE26-F1BB-104A-8559-234E1B07AD2B}" type="presOf" srcId="{77E0D498-544E-7F43-B334-5D125B213FFB}" destId="{0EE29363-FA1F-9C4F-B32E-D78D6E46BD76}" srcOrd="0" destOrd="0" presId="urn:microsoft.com/office/officeart/2005/8/layout/process4"/>
    <dgm:cxn modelId="{23670078-6202-2E4E-BF43-73815F6FD015}" type="presOf" srcId="{932D48E3-8C33-A64F-9ED6-2EA6ED88E533}" destId="{285353E3-16B1-6949-8586-AA59AFBF88CE}" srcOrd="0" destOrd="0" presId="urn:microsoft.com/office/officeart/2005/8/layout/process4"/>
    <dgm:cxn modelId="{F53D018E-72FD-114F-B4E7-08E38942A6C0}" srcId="{08958DB9-B6C6-A148-A256-825E150FC6B1}" destId="{96314678-31B5-034B-960E-236503E8A68E}" srcOrd="0" destOrd="0" parTransId="{815391E1-3425-D641-826C-17431B7F7DF1}" sibTransId="{64D7AE57-B0A1-2746-8609-9C60E8391610}"/>
    <dgm:cxn modelId="{5A3835A4-081D-A44D-8839-EDCD9DE7BC54}" type="presOf" srcId="{77E0D498-544E-7F43-B334-5D125B213FFB}" destId="{5657C019-1225-8E4A-8285-0E8C57556E13}" srcOrd="1" destOrd="0" presId="urn:microsoft.com/office/officeart/2005/8/layout/process4"/>
    <dgm:cxn modelId="{7DF799AE-188E-9F41-B26F-D211610315F2}" type="presOf" srcId="{08958DB9-B6C6-A148-A256-825E150FC6B1}" destId="{FAD0FC51-2A54-1A41-B527-E387718D56A4}" srcOrd="1" destOrd="0" presId="urn:microsoft.com/office/officeart/2005/8/layout/process4"/>
    <dgm:cxn modelId="{BB3895B6-BCB5-F546-9E3E-4D708ACB4D4E}" srcId="{77E0D498-544E-7F43-B334-5D125B213FFB}" destId="{932D48E3-8C33-A64F-9ED6-2EA6ED88E533}" srcOrd="0" destOrd="0" parTransId="{57BE654D-AD37-164A-B211-37BD03826531}" sibTransId="{6134EC0E-1545-0C45-8FB3-264B3F61CC2A}"/>
    <dgm:cxn modelId="{8E5A7AD3-85DB-2B4F-BA1F-7BD4A7B73B3E}" srcId="{88BF8972-CF33-F544-ACED-C2024089F1B0}" destId="{77E0D498-544E-7F43-B334-5D125B213FFB}" srcOrd="0" destOrd="0" parTransId="{A1A64E73-3838-A946-829F-4178B74642BB}" sibTransId="{8D58D997-4438-C24D-82D2-F904F62F4925}"/>
    <dgm:cxn modelId="{D9011ED7-FC35-AB43-AFFC-2620FD375255}" srcId="{88BF8972-CF33-F544-ACED-C2024089F1B0}" destId="{08958DB9-B6C6-A148-A256-825E150FC6B1}" srcOrd="1" destOrd="0" parTransId="{BA447F28-E485-2243-BF42-05B9CA034BB5}" sibTransId="{52BD1D2D-BDE3-0542-8817-6CCA35F75FEB}"/>
    <dgm:cxn modelId="{13834ED7-CD9B-1348-8D20-A575171E3AA2}" type="presOf" srcId="{96314678-31B5-034B-960E-236503E8A68E}" destId="{BF652854-A699-384B-A475-EB628500F03F}" srcOrd="0" destOrd="0" presId="urn:microsoft.com/office/officeart/2005/8/layout/process4"/>
    <dgm:cxn modelId="{71823CF0-4FE2-9E4F-B840-C16022D73CF5}" type="presOf" srcId="{88BF8972-CF33-F544-ACED-C2024089F1B0}" destId="{C1D74CA8-69A5-FC4B-97BA-1BA5053E96C5}" srcOrd="0" destOrd="0" presId="urn:microsoft.com/office/officeart/2005/8/layout/process4"/>
    <dgm:cxn modelId="{DBE435AD-4247-2843-A340-6C47946A726F}" type="presParOf" srcId="{C1D74CA8-69A5-FC4B-97BA-1BA5053E96C5}" destId="{C51A3365-5AA0-4747-9958-317E3B3A6637}" srcOrd="0" destOrd="0" presId="urn:microsoft.com/office/officeart/2005/8/layout/process4"/>
    <dgm:cxn modelId="{742AF5E3-39EB-0D4F-98F1-318ED7D07D57}" type="presParOf" srcId="{C51A3365-5AA0-4747-9958-317E3B3A6637}" destId="{E06BB807-0E0F-6346-B8EE-B647DD522640}" srcOrd="0" destOrd="0" presId="urn:microsoft.com/office/officeart/2005/8/layout/process4"/>
    <dgm:cxn modelId="{482AA26F-3F24-304E-B5E1-D070A585EC40}" type="presParOf" srcId="{C51A3365-5AA0-4747-9958-317E3B3A6637}" destId="{FAD0FC51-2A54-1A41-B527-E387718D56A4}" srcOrd="1" destOrd="0" presId="urn:microsoft.com/office/officeart/2005/8/layout/process4"/>
    <dgm:cxn modelId="{175C4E66-AEE8-B749-A6E9-56B4CC1AA267}" type="presParOf" srcId="{C51A3365-5AA0-4747-9958-317E3B3A6637}" destId="{233194F4-6DCD-9B44-9BAE-DD925F3E354F}" srcOrd="2" destOrd="0" presId="urn:microsoft.com/office/officeart/2005/8/layout/process4"/>
    <dgm:cxn modelId="{F399363F-98DF-3B47-90B9-27D9561C0CAE}" type="presParOf" srcId="{233194F4-6DCD-9B44-9BAE-DD925F3E354F}" destId="{BF652854-A699-384B-A475-EB628500F03F}" srcOrd="0" destOrd="0" presId="urn:microsoft.com/office/officeart/2005/8/layout/process4"/>
    <dgm:cxn modelId="{DF31D758-11AA-2F4E-BF7F-E66814E3DBEE}" type="presParOf" srcId="{C1D74CA8-69A5-FC4B-97BA-1BA5053E96C5}" destId="{3D486FFC-2F66-C449-8272-5AE9A5C450DA}" srcOrd="1" destOrd="0" presId="urn:microsoft.com/office/officeart/2005/8/layout/process4"/>
    <dgm:cxn modelId="{E050763E-BFAF-8943-B818-CA3C9CDAE202}" type="presParOf" srcId="{C1D74CA8-69A5-FC4B-97BA-1BA5053E96C5}" destId="{196234BA-8859-4C4F-9F96-1C4C9C3393B6}" srcOrd="2" destOrd="0" presId="urn:microsoft.com/office/officeart/2005/8/layout/process4"/>
    <dgm:cxn modelId="{F1E49EF2-8001-2C4D-8488-CC287E34FE3F}" type="presParOf" srcId="{196234BA-8859-4C4F-9F96-1C4C9C3393B6}" destId="{0EE29363-FA1F-9C4F-B32E-D78D6E46BD76}" srcOrd="0" destOrd="0" presId="urn:microsoft.com/office/officeart/2005/8/layout/process4"/>
    <dgm:cxn modelId="{B5E39009-3D6D-2940-9BEB-9378D7426741}" type="presParOf" srcId="{196234BA-8859-4C4F-9F96-1C4C9C3393B6}" destId="{5657C019-1225-8E4A-8285-0E8C57556E13}" srcOrd="1" destOrd="0" presId="urn:microsoft.com/office/officeart/2005/8/layout/process4"/>
    <dgm:cxn modelId="{F45CC8D0-6AAC-1241-9831-F8DD6DC9CF35}" type="presParOf" srcId="{196234BA-8859-4C4F-9F96-1C4C9C3393B6}" destId="{B37060B4-B3F8-514E-B898-55F7EF186294}" srcOrd="2" destOrd="0" presId="urn:microsoft.com/office/officeart/2005/8/layout/process4"/>
    <dgm:cxn modelId="{4B3B1F75-A851-9E48-95CC-622D86D74402}" type="presParOf" srcId="{B37060B4-B3F8-514E-B898-55F7EF186294}" destId="{285353E3-16B1-6949-8586-AA59AFBF88C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8BF8972-CF33-F544-ACED-C2024089F1B0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7E0D498-544E-7F43-B334-5D125B213FFB}">
      <dgm:prSet phldrT="[文本]"/>
      <dgm:spPr/>
      <dgm:t>
        <a:bodyPr/>
        <a:lstStyle/>
        <a:p>
          <a:r>
            <a:rPr lang="zh-CN" altLang="en-US" dirty="0"/>
            <a:t>进入修改目录</a:t>
          </a:r>
          <a:r>
            <a:rPr lang="en-US" dirty="0"/>
            <a:t>/</a:t>
          </a:r>
          <a:r>
            <a:rPr lang="en-US" dirty="0" err="1"/>
            <a:t>etc</a:t>
          </a:r>
          <a:endParaRPr lang="zh-CN" altLang="en-US" dirty="0"/>
        </a:p>
      </dgm:t>
    </dgm:pt>
    <dgm:pt modelId="{A1A64E73-3838-A946-829F-4178B74642BB}" type="parTrans" cxnId="{8E5A7AD3-85DB-2B4F-BA1F-7BD4A7B73B3E}">
      <dgm:prSet/>
      <dgm:spPr/>
      <dgm:t>
        <a:bodyPr/>
        <a:lstStyle/>
        <a:p>
          <a:endParaRPr lang="zh-CN" altLang="en-US"/>
        </a:p>
      </dgm:t>
    </dgm:pt>
    <dgm:pt modelId="{8D58D997-4438-C24D-82D2-F904F62F4925}" type="sibTrans" cxnId="{8E5A7AD3-85DB-2B4F-BA1F-7BD4A7B73B3E}">
      <dgm:prSet/>
      <dgm:spPr/>
      <dgm:t>
        <a:bodyPr/>
        <a:lstStyle/>
        <a:p>
          <a:endParaRPr lang="zh-CN" altLang="en-US"/>
        </a:p>
      </dgm:t>
    </dgm:pt>
    <dgm:pt modelId="{932D48E3-8C33-A64F-9ED6-2EA6ED88E533}">
      <dgm:prSet phldrT="[文本]"/>
      <dgm:spPr/>
      <dgm:t>
        <a:bodyPr/>
        <a:lstStyle/>
        <a:p>
          <a:r>
            <a:rPr lang="en-US" altLang="zh-CN" dirty="0"/>
            <a:t>cd </a:t>
          </a:r>
          <a:r>
            <a:rPr lang="en-US" dirty="0"/>
            <a:t>/</a:t>
          </a:r>
          <a:r>
            <a:rPr lang="en-US" dirty="0" err="1"/>
            <a:t>etc</a:t>
          </a:r>
          <a:endParaRPr lang="zh-CN" altLang="en-US" dirty="0"/>
        </a:p>
      </dgm:t>
    </dgm:pt>
    <dgm:pt modelId="{57BE654D-AD37-164A-B211-37BD03826531}" type="parTrans" cxnId="{BB3895B6-BCB5-F546-9E3E-4D708ACB4D4E}">
      <dgm:prSet/>
      <dgm:spPr/>
      <dgm:t>
        <a:bodyPr/>
        <a:lstStyle/>
        <a:p>
          <a:endParaRPr lang="zh-CN" altLang="en-US"/>
        </a:p>
      </dgm:t>
    </dgm:pt>
    <dgm:pt modelId="{6134EC0E-1545-0C45-8FB3-264B3F61CC2A}" type="sibTrans" cxnId="{BB3895B6-BCB5-F546-9E3E-4D708ACB4D4E}">
      <dgm:prSet/>
      <dgm:spPr/>
      <dgm:t>
        <a:bodyPr/>
        <a:lstStyle/>
        <a:p>
          <a:endParaRPr lang="zh-CN" altLang="en-US"/>
        </a:p>
      </dgm:t>
    </dgm:pt>
    <dgm:pt modelId="{08958DB9-B6C6-A148-A256-825E150FC6B1}">
      <dgm:prSet phldrT="[文本]"/>
      <dgm:spPr/>
      <dgm:t>
        <a:bodyPr/>
        <a:lstStyle/>
        <a:p>
          <a:r>
            <a:rPr lang="zh-CN" altLang="en-US" dirty="0"/>
            <a:t>编辑</a:t>
          </a:r>
          <a:r>
            <a:rPr lang="en-US" dirty="0"/>
            <a:t>hosts</a:t>
          </a:r>
          <a:endParaRPr lang="zh-CN" altLang="en-US" dirty="0"/>
        </a:p>
      </dgm:t>
    </dgm:pt>
    <dgm:pt modelId="{BA447F28-E485-2243-BF42-05B9CA034BB5}" type="parTrans" cxnId="{D9011ED7-FC35-AB43-AFFC-2620FD375255}">
      <dgm:prSet/>
      <dgm:spPr/>
      <dgm:t>
        <a:bodyPr/>
        <a:lstStyle/>
        <a:p>
          <a:endParaRPr lang="zh-CN" altLang="en-US"/>
        </a:p>
      </dgm:t>
    </dgm:pt>
    <dgm:pt modelId="{52BD1D2D-BDE3-0542-8817-6CCA35F75FEB}" type="sibTrans" cxnId="{D9011ED7-FC35-AB43-AFFC-2620FD375255}">
      <dgm:prSet/>
      <dgm:spPr/>
      <dgm:t>
        <a:bodyPr/>
        <a:lstStyle/>
        <a:p>
          <a:endParaRPr lang="zh-CN" altLang="en-US"/>
        </a:p>
      </dgm:t>
    </dgm:pt>
    <dgm:pt modelId="{96314678-31B5-034B-960E-236503E8A68E}">
      <dgm:prSet phldrT="[文本]"/>
      <dgm:spPr/>
      <dgm:t>
        <a:bodyPr/>
        <a:lstStyle/>
        <a:p>
          <a:r>
            <a:rPr lang="en-US" altLang="zh-CN" dirty="0"/>
            <a:t>vi </a:t>
          </a:r>
          <a:r>
            <a:rPr lang="en-US" dirty="0"/>
            <a:t>hosts</a:t>
          </a:r>
          <a:endParaRPr lang="zh-CN" altLang="en-US" dirty="0"/>
        </a:p>
      </dgm:t>
    </dgm:pt>
    <dgm:pt modelId="{815391E1-3425-D641-826C-17431B7F7DF1}" type="parTrans" cxnId="{F53D018E-72FD-114F-B4E7-08E38942A6C0}">
      <dgm:prSet/>
      <dgm:spPr/>
      <dgm:t>
        <a:bodyPr/>
        <a:lstStyle/>
        <a:p>
          <a:endParaRPr lang="zh-CN" altLang="en-US"/>
        </a:p>
      </dgm:t>
    </dgm:pt>
    <dgm:pt modelId="{64D7AE57-B0A1-2746-8609-9C60E8391610}" type="sibTrans" cxnId="{F53D018E-72FD-114F-B4E7-08E38942A6C0}">
      <dgm:prSet/>
      <dgm:spPr/>
      <dgm:t>
        <a:bodyPr/>
        <a:lstStyle/>
        <a:p>
          <a:endParaRPr lang="zh-CN" altLang="en-US"/>
        </a:p>
      </dgm:t>
    </dgm:pt>
    <dgm:pt modelId="{9E0CD7D4-3EFA-2347-82D3-E7283FD08BF7}">
      <dgm:prSet phldrT="[文本]"/>
      <dgm:spPr/>
      <dgm:t>
        <a:bodyPr/>
        <a:lstStyle/>
        <a:p>
          <a:r>
            <a:rPr lang="zh-CN" altLang="en-US" dirty="0"/>
            <a:t>在</a:t>
          </a:r>
          <a:r>
            <a:rPr lang="en-US" altLang="zh-CN" dirty="0"/>
            <a:t>hosts</a:t>
          </a:r>
          <a:r>
            <a:rPr lang="zh-CN" altLang="en-US" dirty="0"/>
            <a:t>末尾增加映射内容</a:t>
          </a:r>
        </a:p>
      </dgm:t>
    </dgm:pt>
    <dgm:pt modelId="{5ADD19E6-09FC-344C-921D-2E8483B2857C}" type="parTrans" cxnId="{3D5F7775-7335-9148-9C05-8CF3131C723D}">
      <dgm:prSet/>
      <dgm:spPr/>
      <dgm:t>
        <a:bodyPr/>
        <a:lstStyle/>
        <a:p>
          <a:endParaRPr lang="zh-CN" altLang="en-US"/>
        </a:p>
      </dgm:t>
    </dgm:pt>
    <dgm:pt modelId="{7E88A037-74D9-3145-ACD3-9B0D1CD5F6DD}" type="sibTrans" cxnId="{3D5F7775-7335-9148-9C05-8CF3131C723D}">
      <dgm:prSet/>
      <dgm:spPr/>
      <dgm:t>
        <a:bodyPr/>
        <a:lstStyle/>
        <a:p>
          <a:endParaRPr lang="zh-CN" altLang="en-US"/>
        </a:p>
      </dgm:t>
    </dgm:pt>
    <dgm:pt modelId="{7709053E-A60A-D64E-BAD3-82D878F05748}">
      <dgm:prSet phldrT="[文本]"/>
      <dgm:spPr/>
      <dgm:t>
        <a:bodyPr/>
        <a:lstStyle/>
        <a:p>
          <a:r>
            <a:rPr lang="en-US" altLang="zh-CN" dirty="0"/>
            <a:t>1</a:t>
          </a:r>
          <a:r>
            <a:rPr lang="en-US" altLang="zh-Hans" dirty="0"/>
            <a:t>92.168.1.103</a:t>
          </a:r>
          <a:r>
            <a:rPr lang="zh-Hans" altLang="en-US" dirty="0"/>
            <a:t>  </a:t>
          </a:r>
          <a:r>
            <a:rPr lang="en-US" altLang="zh-Hans" dirty="0" err="1"/>
            <a:t>hadoop</a:t>
          </a:r>
          <a:endParaRPr lang="zh-CN" altLang="en-US" dirty="0"/>
        </a:p>
      </dgm:t>
    </dgm:pt>
    <dgm:pt modelId="{58E0FB61-C331-B04C-8DAF-54A847DD35B6}" type="parTrans" cxnId="{14A26CC7-6F94-C447-B443-56E9ABB0D61C}">
      <dgm:prSet/>
      <dgm:spPr/>
      <dgm:t>
        <a:bodyPr/>
        <a:lstStyle/>
        <a:p>
          <a:endParaRPr lang="zh-CN" altLang="en-US"/>
        </a:p>
      </dgm:t>
    </dgm:pt>
    <dgm:pt modelId="{223B052D-4B2C-FA4B-A333-9B09AD0B6A7D}" type="sibTrans" cxnId="{14A26CC7-6F94-C447-B443-56E9ABB0D61C}">
      <dgm:prSet/>
      <dgm:spPr/>
      <dgm:t>
        <a:bodyPr/>
        <a:lstStyle/>
        <a:p>
          <a:endParaRPr lang="zh-CN" altLang="en-US"/>
        </a:p>
      </dgm:t>
    </dgm:pt>
    <dgm:pt modelId="{C1D74CA8-69A5-FC4B-97BA-1BA5053E96C5}" type="pres">
      <dgm:prSet presAssocID="{88BF8972-CF33-F544-ACED-C2024089F1B0}" presName="Name0" presStyleCnt="0">
        <dgm:presLayoutVars>
          <dgm:dir/>
          <dgm:animLvl val="lvl"/>
          <dgm:resizeHandles val="exact"/>
        </dgm:presLayoutVars>
      </dgm:prSet>
      <dgm:spPr/>
    </dgm:pt>
    <dgm:pt modelId="{F45B7067-6E58-8E47-9EE5-DAE2828CC993}" type="pres">
      <dgm:prSet presAssocID="{9E0CD7D4-3EFA-2347-82D3-E7283FD08BF7}" presName="boxAndChildren" presStyleCnt="0"/>
      <dgm:spPr/>
    </dgm:pt>
    <dgm:pt modelId="{D9C58A9E-9ACD-144D-AA22-1380647B338C}" type="pres">
      <dgm:prSet presAssocID="{9E0CD7D4-3EFA-2347-82D3-E7283FD08BF7}" presName="parentTextBox" presStyleLbl="node1" presStyleIdx="0" presStyleCnt="3"/>
      <dgm:spPr/>
    </dgm:pt>
    <dgm:pt modelId="{8E5D2FA0-50C4-DF4F-B98D-54A7EBB57E87}" type="pres">
      <dgm:prSet presAssocID="{9E0CD7D4-3EFA-2347-82D3-E7283FD08BF7}" presName="entireBox" presStyleLbl="node1" presStyleIdx="0" presStyleCnt="3"/>
      <dgm:spPr/>
    </dgm:pt>
    <dgm:pt modelId="{3C0518C7-C05F-0E48-85B7-4DE7EBF95827}" type="pres">
      <dgm:prSet presAssocID="{9E0CD7D4-3EFA-2347-82D3-E7283FD08BF7}" presName="descendantBox" presStyleCnt="0"/>
      <dgm:spPr/>
    </dgm:pt>
    <dgm:pt modelId="{83840332-0D41-BD41-B0F7-FF9B94E2006E}" type="pres">
      <dgm:prSet presAssocID="{7709053E-A60A-D64E-BAD3-82D878F05748}" presName="childTextBox" presStyleLbl="fgAccFollowNode1" presStyleIdx="0" presStyleCnt="3">
        <dgm:presLayoutVars>
          <dgm:bulletEnabled val="1"/>
        </dgm:presLayoutVars>
      </dgm:prSet>
      <dgm:spPr/>
    </dgm:pt>
    <dgm:pt modelId="{9E3303EA-22F8-7847-BD44-DEE72C27C43A}" type="pres">
      <dgm:prSet presAssocID="{52BD1D2D-BDE3-0542-8817-6CCA35F75FEB}" presName="sp" presStyleCnt="0"/>
      <dgm:spPr/>
    </dgm:pt>
    <dgm:pt modelId="{E5A3C65F-1525-6C4A-8B5D-F14D7A7ADF53}" type="pres">
      <dgm:prSet presAssocID="{08958DB9-B6C6-A148-A256-825E150FC6B1}" presName="arrowAndChildren" presStyleCnt="0"/>
      <dgm:spPr/>
    </dgm:pt>
    <dgm:pt modelId="{3F5C6E99-E302-2D40-B19D-04B625A49588}" type="pres">
      <dgm:prSet presAssocID="{08958DB9-B6C6-A148-A256-825E150FC6B1}" presName="parentTextArrow" presStyleLbl="node1" presStyleIdx="0" presStyleCnt="3"/>
      <dgm:spPr/>
    </dgm:pt>
    <dgm:pt modelId="{F9C977CB-4A86-6549-8CE7-FAFEEBD05316}" type="pres">
      <dgm:prSet presAssocID="{08958DB9-B6C6-A148-A256-825E150FC6B1}" presName="arrow" presStyleLbl="node1" presStyleIdx="1" presStyleCnt="3"/>
      <dgm:spPr/>
    </dgm:pt>
    <dgm:pt modelId="{44D48C71-37B9-104A-9395-8AD162C556B9}" type="pres">
      <dgm:prSet presAssocID="{08958DB9-B6C6-A148-A256-825E150FC6B1}" presName="descendantArrow" presStyleCnt="0"/>
      <dgm:spPr/>
    </dgm:pt>
    <dgm:pt modelId="{64A69136-F7E7-944B-B49E-4EC587F5D3DE}" type="pres">
      <dgm:prSet presAssocID="{96314678-31B5-034B-960E-236503E8A68E}" presName="childTextArrow" presStyleLbl="fgAccFollowNode1" presStyleIdx="1" presStyleCnt="3">
        <dgm:presLayoutVars>
          <dgm:bulletEnabled val="1"/>
        </dgm:presLayoutVars>
      </dgm:prSet>
      <dgm:spPr/>
    </dgm:pt>
    <dgm:pt modelId="{3D486FFC-2F66-C449-8272-5AE9A5C450DA}" type="pres">
      <dgm:prSet presAssocID="{8D58D997-4438-C24D-82D2-F904F62F4925}" presName="sp" presStyleCnt="0"/>
      <dgm:spPr/>
    </dgm:pt>
    <dgm:pt modelId="{196234BA-8859-4C4F-9F96-1C4C9C3393B6}" type="pres">
      <dgm:prSet presAssocID="{77E0D498-544E-7F43-B334-5D125B213FFB}" presName="arrowAndChildren" presStyleCnt="0"/>
      <dgm:spPr/>
    </dgm:pt>
    <dgm:pt modelId="{0EE29363-FA1F-9C4F-B32E-D78D6E46BD76}" type="pres">
      <dgm:prSet presAssocID="{77E0D498-544E-7F43-B334-5D125B213FFB}" presName="parentTextArrow" presStyleLbl="node1" presStyleIdx="1" presStyleCnt="3"/>
      <dgm:spPr/>
    </dgm:pt>
    <dgm:pt modelId="{5657C019-1225-8E4A-8285-0E8C57556E13}" type="pres">
      <dgm:prSet presAssocID="{77E0D498-544E-7F43-B334-5D125B213FFB}" presName="arrow" presStyleLbl="node1" presStyleIdx="2" presStyleCnt="3" custLinFactNeighborX="-10548" custLinFactNeighborY="-74"/>
      <dgm:spPr/>
    </dgm:pt>
    <dgm:pt modelId="{B37060B4-B3F8-514E-B898-55F7EF186294}" type="pres">
      <dgm:prSet presAssocID="{77E0D498-544E-7F43-B334-5D125B213FFB}" presName="descendantArrow" presStyleCnt="0"/>
      <dgm:spPr/>
    </dgm:pt>
    <dgm:pt modelId="{285353E3-16B1-6949-8586-AA59AFBF88CE}" type="pres">
      <dgm:prSet presAssocID="{932D48E3-8C33-A64F-9ED6-2EA6ED88E533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B7103D14-B46E-244E-8B62-6D0E7B0BED83}" type="presOf" srcId="{08958DB9-B6C6-A148-A256-825E150FC6B1}" destId="{F9C977CB-4A86-6549-8CE7-FAFEEBD05316}" srcOrd="1" destOrd="0" presId="urn:microsoft.com/office/officeart/2005/8/layout/process4"/>
    <dgm:cxn modelId="{31B0BE26-F1BB-104A-8559-234E1B07AD2B}" type="presOf" srcId="{77E0D498-544E-7F43-B334-5D125B213FFB}" destId="{0EE29363-FA1F-9C4F-B32E-D78D6E46BD76}" srcOrd="0" destOrd="0" presId="urn:microsoft.com/office/officeart/2005/8/layout/process4"/>
    <dgm:cxn modelId="{3154824A-F2B3-424F-8F67-390A1046CD38}" type="presOf" srcId="{96314678-31B5-034B-960E-236503E8A68E}" destId="{64A69136-F7E7-944B-B49E-4EC587F5D3DE}" srcOrd="0" destOrd="0" presId="urn:microsoft.com/office/officeart/2005/8/layout/process4"/>
    <dgm:cxn modelId="{C226E36D-9075-7A41-9EBC-F588FEAD7121}" type="presOf" srcId="{7709053E-A60A-D64E-BAD3-82D878F05748}" destId="{83840332-0D41-BD41-B0F7-FF9B94E2006E}" srcOrd="0" destOrd="0" presId="urn:microsoft.com/office/officeart/2005/8/layout/process4"/>
    <dgm:cxn modelId="{3D5F7775-7335-9148-9C05-8CF3131C723D}" srcId="{88BF8972-CF33-F544-ACED-C2024089F1B0}" destId="{9E0CD7D4-3EFA-2347-82D3-E7283FD08BF7}" srcOrd="2" destOrd="0" parTransId="{5ADD19E6-09FC-344C-921D-2E8483B2857C}" sibTransId="{7E88A037-74D9-3145-ACD3-9B0D1CD5F6DD}"/>
    <dgm:cxn modelId="{23670078-6202-2E4E-BF43-73815F6FD015}" type="presOf" srcId="{932D48E3-8C33-A64F-9ED6-2EA6ED88E533}" destId="{285353E3-16B1-6949-8586-AA59AFBF88CE}" srcOrd="0" destOrd="0" presId="urn:microsoft.com/office/officeart/2005/8/layout/process4"/>
    <dgm:cxn modelId="{53F5C77B-44AF-E245-8DE6-1416E5846E2D}" type="presOf" srcId="{9E0CD7D4-3EFA-2347-82D3-E7283FD08BF7}" destId="{D9C58A9E-9ACD-144D-AA22-1380647B338C}" srcOrd="0" destOrd="0" presId="urn:microsoft.com/office/officeart/2005/8/layout/process4"/>
    <dgm:cxn modelId="{F53D018E-72FD-114F-B4E7-08E38942A6C0}" srcId="{08958DB9-B6C6-A148-A256-825E150FC6B1}" destId="{96314678-31B5-034B-960E-236503E8A68E}" srcOrd="0" destOrd="0" parTransId="{815391E1-3425-D641-826C-17431B7F7DF1}" sibTransId="{64D7AE57-B0A1-2746-8609-9C60E8391610}"/>
    <dgm:cxn modelId="{692A03A1-20AC-C241-853B-C66690985686}" type="presOf" srcId="{08958DB9-B6C6-A148-A256-825E150FC6B1}" destId="{3F5C6E99-E302-2D40-B19D-04B625A49588}" srcOrd="0" destOrd="0" presId="urn:microsoft.com/office/officeart/2005/8/layout/process4"/>
    <dgm:cxn modelId="{5A3835A4-081D-A44D-8839-EDCD9DE7BC54}" type="presOf" srcId="{77E0D498-544E-7F43-B334-5D125B213FFB}" destId="{5657C019-1225-8E4A-8285-0E8C57556E13}" srcOrd="1" destOrd="0" presId="urn:microsoft.com/office/officeart/2005/8/layout/process4"/>
    <dgm:cxn modelId="{3677A9AF-0461-F24C-8385-D74C45B934AE}" type="presOf" srcId="{9E0CD7D4-3EFA-2347-82D3-E7283FD08BF7}" destId="{8E5D2FA0-50C4-DF4F-B98D-54A7EBB57E87}" srcOrd="1" destOrd="0" presId="urn:microsoft.com/office/officeart/2005/8/layout/process4"/>
    <dgm:cxn modelId="{BB3895B6-BCB5-F546-9E3E-4D708ACB4D4E}" srcId="{77E0D498-544E-7F43-B334-5D125B213FFB}" destId="{932D48E3-8C33-A64F-9ED6-2EA6ED88E533}" srcOrd="0" destOrd="0" parTransId="{57BE654D-AD37-164A-B211-37BD03826531}" sibTransId="{6134EC0E-1545-0C45-8FB3-264B3F61CC2A}"/>
    <dgm:cxn modelId="{14A26CC7-6F94-C447-B443-56E9ABB0D61C}" srcId="{9E0CD7D4-3EFA-2347-82D3-E7283FD08BF7}" destId="{7709053E-A60A-D64E-BAD3-82D878F05748}" srcOrd="0" destOrd="0" parTransId="{58E0FB61-C331-B04C-8DAF-54A847DD35B6}" sibTransId="{223B052D-4B2C-FA4B-A333-9B09AD0B6A7D}"/>
    <dgm:cxn modelId="{8E5A7AD3-85DB-2B4F-BA1F-7BD4A7B73B3E}" srcId="{88BF8972-CF33-F544-ACED-C2024089F1B0}" destId="{77E0D498-544E-7F43-B334-5D125B213FFB}" srcOrd="0" destOrd="0" parTransId="{A1A64E73-3838-A946-829F-4178B74642BB}" sibTransId="{8D58D997-4438-C24D-82D2-F904F62F4925}"/>
    <dgm:cxn modelId="{D9011ED7-FC35-AB43-AFFC-2620FD375255}" srcId="{88BF8972-CF33-F544-ACED-C2024089F1B0}" destId="{08958DB9-B6C6-A148-A256-825E150FC6B1}" srcOrd="1" destOrd="0" parTransId="{BA447F28-E485-2243-BF42-05B9CA034BB5}" sibTransId="{52BD1D2D-BDE3-0542-8817-6CCA35F75FEB}"/>
    <dgm:cxn modelId="{71823CF0-4FE2-9E4F-B840-C16022D73CF5}" type="presOf" srcId="{88BF8972-CF33-F544-ACED-C2024089F1B0}" destId="{C1D74CA8-69A5-FC4B-97BA-1BA5053E96C5}" srcOrd="0" destOrd="0" presId="urn:microsoft.com/office/officeart/2005/8/layout/process4"/>
    <dgm:cxn modelId="{B3B70197-5792-1E41-8446-B19ABEA925CD}" type="presParOf" srcId="{C1D74CA8-69A5-FC4B-97BA-1BA5053E96C5}" destId="{F45B7067-6E58-8E47-9EE5-DAE2828CC993}" srcOrd="0" destOrd="0" presId="urn:microsoft.com/office/officeart/2005/8/layout/process4"/>
    <dgm:cxn modelId="{8049EF68-F3D3-CE43-B9CD-39E003E4015E}" type="presParOf" srcId="{F45B7067-6E58-8E47-9EE5-DAE2828CC993}" destId="{D9C58A9E-9ACD-144D-AA22-1380647B338C}" srcOrd="0" destOrd="0" presId="urn:microsoft.com/office/officeart/2005/8/layout/process4"/>
    <dgm:cxn modelId="{0EF7F288-1BB5-FD49-BAE8-F29EB409DAFB}" type="presParOf" srcId="{F45B7067-6E58-8E47-9EE5-DAE2828CC993}" destId="{8E5D2FA0-50C4-DF4F-B98D-54A7EBB57E87}" srcOrd="1" destOrd="0" presId="urn:microsoft.com/office/officeart/2005/8/layout/process4"/>
    <dgm:cxn modelId="{87F783AD-AE21-DA49-A608-3B056B474F47}" type="presParOf" srcId="{F45B7067-6E58-8E47-9EE5-DAE2828CC993}" destId="{3C0518C7-C05F-0E48-85B7-4DE7EBF95827}" srcOrd="2" destOrd="0" presId="urn:microsoft.com/office/officeart/2005/8/layout/process4"/>
    <dgm:cxn modelId="{E4A90E40-DD23-AB44-A291-F44C573538EB}" type="presParOf" srcId="{3C0518C7-C05F-0E48-85B7-4DE7EBF95827}" destId="{83840332-0D41-BD41-B0F7-FF9B94E2006E}" srcOrd="0" destOrd="0" presId="urn:microsoft.com/office/officeart/2005/8/layout/process4"/>
    <dgm:cxn modelId="{20FD46F2-74AB-1A48-B0BE-C9A694168090}" type="presParOf" srcId="{C1D74CA8-69A5-FC4B-97BA-1BA5053E96C5}" destId="{9E3303EA-22F8-7847-BD44-DEE72C27C43A}" srcOrd="1" destOrd="0" presId="urn:microsoft.com/office/officeart/2005/8/layout/process4"/>
    <dgm:cxn modelId="{B6892696-2034-174B-91C7-3BD2CBA6B28A}" type="presParOf" srcId="{C1D74CA8-69A5-FC4B-97BA-1BA5053E96C5}" destId="{E5A3C65F-1525-6C4A-8B5D-F14D7A7ADF53}" srcOrd="2" destOrd="0" presId="urn:microsoft.com/office/officeart/2005/8/layout/process4"/>
    <dgm:cxn modelId="{A2A5672E-1349-2C4A-8CE3-B91AA4ABA42D}" type="presParOf" srcId="{E5A3C65F-1525-6C4A-8B5D-F14D7A7ADF53}" destId="{3F5C6E99-E302-2D40-B19D-04B625A49588}" srcOrd="0" destOrd="0" presId="urn:microsoft.com/office/officeart/2005/8/layout/process4"/>
    <dgm:cxn modelId="{F715D6DA-D087-E84A-A049-C60A87D66C2D}" type="presParOf" srcId="{E5A3C65F-1525-6C4A-8B5D-F14D7A7ADF53}" destId="{F9C977CB-4A86-6549-8CE7-FAFEEBD05316}" srcOrd="1" destOrd="0" presId="urn:microsoft.com/office/officeart/2005/8/layout/process4"/>
    <dgm:cxn modelId="{881E69EE-8F10-2F44-9A4D-936DDA07846F}" type="presParOf" srcId="{E5A3C65F-1525-6C4A-8B5D-F14D7A7ADF53}" destId="{44D48C71-37B9-104A-9395-8AD162C556B9}" srcOrd="2" destOrd="0" presId="urn:microsoft.com/office/officeart/2005/8/layout/process4"/>
    <dgm:cxn modelId="{2603A5CC-9242-D249-B093-749B7FD86F25}" type="presParOf" srcId="{44D48C71-37B9-104A-9395-8AD162C556B9}" destId="{64A69136-F7E7-944B-B49E-4EC587F5D3DE}" srcOrd="0" destOrd="0" presId="urn:microsoft.com/office/officeart/2005/8/layout/process4"/>
    <dgm:cxn modelId="{DF31D758-11AA-2F4E-BF7F-E66814E3DBEE}" type="presParOf" srcId="{C1D74CA8-69A5-FC4B-97BA-1BA5053E96C5}" destId="{3D486FFC-2F66-C449-8272-5AE9A5C450DA}" srcOrd="3" destOrd="0" presId="urn:microsoft.com/office/officeart/2005/8/layout/process4"/>
    <dgm:cxn modelId="{E050763E-BFAF-8943-B818-CA3C9CDAE202}" type="presParOf" srcId="{C1D74CA8-69A5-FC4B-97BA-1BA5053E96C5}" destId="{196234BA-8859-4C4F-9F96-1C4C9C3393B6}" srcOrd="4" destOrd="0" presId="urn:microsoft.com/office/officeart/2005/8/layout/process4"/>
    <dgm:cxn modelId="{F1E49EF2-8001-2C4D-8488-CC287E34FE3F}" type="presParOf" srcId="{196234BA-8859-4C4F-9F96-1C4C9C3393B6}" destId="{0EE29363-FA1F-9C4F-B32E-D78D6E46BD76}" srcOrd="0" destOrd="0" presId="urn:microsoft.com/office/officeart/2005/8/layout/process4"/>
    <dgm:cxn modelId="{B5E39009-3D6D-2940-9BEB-9378D7426741}" type="presParOf" srcId="{196234BA-8859-4C4F-9F96-1C4C9C3393B6}" destId="{5657C019-1225-8E4A-8285-0E8C57556E13}" srcOrd="1" destOrd="0" presId="urn:microsoft.com/office/officeart/2005/8/layout/process4"/>
    <dgm:cxn modelId="{F45CC8D0-6AAC-1241-9831-F8DD6DC9CF35}" type="presParOf" srcId="{196234BA-8859-4C4F-9F96-1C4C9C3393B6}" destId="{B37060B4-B3F8-514E-B898-55F7EF186294}" srcOrd="2" destOrd="0" presId="urn:microsoft.com/office/officeart/2005/8/layout/process4"/>
    <dgm:cxn modelId="{4B3B1F75-A851-9E48-95CC-622D86D74402}" type="presParOf" srcId="{B37060B4-B3F8-514E-B898-55F7EF186294}" destId="{285353E3-16B1-6949-8586-AA59AFBF88C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8BF8972-CF33-F544-ACED-C2024089F1B0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7E0D498-544E-7F43-B334-5D125B213FFB}">
      <dgm:prSet phldrT="[文本]"/>
      <dgm:spPr/>
      <dgm:t>
        <a:bodyPr/>
        <a:lstStyle/>
        <a:p>
          <a:r>
            <a:rPr lang="zh-CN" altLang="en-US" dirty="0"/>
            <a:t>在</a:t>
          </a:r>
          <a:r>
            <a:rPr lang="en-US" altLang="zh-CN" dirty="0"/>
            <a:t>Linux</a:t>
          </a:r>
          <a:r>
            <a:rPr lang="zh-CN" altLang="en-US" dirty="0"/>
            <a:t>中输入如下命令查看防火墙状态</a:t>
          </a:r>
        </a:p>
      </dgm:t>
    </dgm:pt>
    <dgm:pt modelId="{A1A64E73-3838-A946-829F-4178B74642BB}" type="parTrans" cxnId="{8E5A7AD3-85DB-2B4F-BA1F-7BD4A7B73B3E}">
      <dgm:prSet/>
      <dgm:spPr/>
      <dgm:t>
        <a:bodyPr/>
        <a:lstStyle/>
        <a:p>
          <a:endParaRPr lang="zh-CN" altLang="en-US"/>
        </a:p>
      </dgm:t>
    </dgm:pt>
    <dgm:pt modelId="{8D58D997-4438-C24D-82D2-F904F62F4925}" type="sibTrans" cxnId="{8E5A7AD3-85DB-2B4F-BA1F-7BD4A7B73B3E}">
      <dgm:prSet/>
      <dgm:spPr/>
      <dgm:t>
        <a:bodyPr/>
        <a:lstStyle/>
        <a:p>
          <a:endParaRPr lang="zh-CN" altLang="en-US"/>
        </a:p>
      </dgm:t>
    </dgm:pt>
    <dgm:pt modelId="{932D48E3-8C33-A64F-9ED6-2EA6ED88E533}">
      <dgm:prSet phldrT="[文本]"/>
      <dgm:spPr/>
      <dgm:t>
        <a:bodyPr/>
        <a:lstStyle/>
        <a:p>
          <a:r>
            <a:rPr lang="en-US" altLang="zh-CN" dirty="0"/>
            <a:t>service iptables status</a:t>
          </a:r>
          <a:endParaRPr lang="zh-CN" altLang="en-US" dirty="0"/>
        </a:p>
      </dgm:t>
    </dgm:pt>
    <dgm:pt modelId="{57BE654D-AD37-164A-B211-37BD03826531}" type="parTrans" cxnId="{BB3895B6-BCB5-F546-9E3E-4D708ACB4D4E}">
      <dgm:prSet/>
      <dgm:spPr/>
      <dgm:t>
        <a:bodyPr/>
        <a:lstStyle/>
        <a:p>
          <a:endParaRPr lang="zh-CN" altLang="en-US"/>
        </a:p>
      </dgm:t>
    </dgm:pt>
    <dgm:pt modelId="{6134EC0E-1545-0C45-8FB3-264B3F61CC2A}" type="sibTrans" cxnId="{BB3895B6-BCB5-F546-9E3E-4D708ACB4D4E}">
      <dgm:prSet/>
      <dgm:spPr/>
      <dgm:t>
        <a:bodyPr/>
        <a:lstStyle/>
        <a:p>
          <a:endParaRPr lang="zh-CN" altLang="en-US"/>
        </a:p>
      </dgm:t>
    </dgm:pt>
    <dgm:pt modelId="{08958DB9-B6C6-A148-A256-825E150FC6B1}">
      <dgm:prSet phldrT="[文本]"/>
      <dgm:spPr/>
      <dgm:t>
        <a:bodyPr/>
        <a:lstStyle/>
        <a:p>
          <a:r>
            <a:rPr lang="zh-CN" altLang="en-US" dirty="0"/>
            <a:t>关闭防火墙</a:t>
          </a:r>
        </a:p>
      </dgm:t>
    </dgm:pt>
    <dgm:pt modelId="{BA447F28-E485-2243-BF42-05B9CA034BB5}" type="parTrans" cxnId="{D9011ED7-FC35-AB43-AFFC-2620FD375255}">
      <dgm:prSet/>
      <dgm:spPr/>
      <dgm:t>
        <a:bodyPr/>
        <a:lstStyle/>
        <a:p>
          <a:endParaRPr lang="zh-CN" altLang="en-US"/>
        </a:p>
      </dgm:t>
    </dgm:pt>
    <dgm:pt modelId="{52BD1D2D-BDE3-0542-8817-6CCA35F75FEB}" type="sibTrans" cxnId="{D9011ED7-FC35-AB43-AFFC-2620FD375255}">
      <dgm:prSet/>
      <dgm:spPr/>
      <dgm:t>
        <a:bodyPr/>
        <a:lstStyle/>
        <a:p>
          <a:endParaRPr lang="zh-CN" altLang="en-US"/>
        </a:p>
      </dgm:t>
    </dgm:pt>
    <dgm:pt modelId="{96314678-31B5-034B-960E-236503E8A68E}">
      <dgm:prSet phldrT="[文本]"/>
      <dgm:spPr/>
      <dgm:t>
        <a:bodyPr/>
        <a:lstStyle/>
        <a:p>
          <a:r>
            <a:rPr lang="en-US" altLang="zh-CN" dirty="0"/>
            <a:t>service iptables stop</a:t>
          </a:r>
          <a:endParaRPr lang="zh-CN" altLang="en-US" dirty="0"/>
        </a:p>
      </dgm:t>
    </dgm:pt>
    <dgm:pt modelId="{815391E1-3425-D641-826C-17431B7F7DF1}" type="parTrans" cxnId="{F53D018E-72FD-114F-B4E7-08E38942A6C0}">
      <dgm:prSet/>
      <dgm:spPr/>
      <dgm:t>
        <a:bodyPr/>
        <a:lstStyle/>
        <a:p>
          <a:endParaRPr lang="zh-CN" altLang="en-US"/>
        </a:p>
      </dgm:t>
    </dgm:pt>
    <dgm:pt modelId="{64D7AE57-B0A1-2746-8609-9C60E8391610}" type="sibTrans" cxnId="{F53D018E-72FD-114F-B4E7-08E38942A6C0}">
      <dgm:prSet/>
      <dgm:spPr/>
      <dgm:t>
        <a:bodyPr/>
        <a:lstStyle/>
        <a:p>
          <a:endParaRPr lang="zh-CN" altLang="en-US"/>
        </a:p>
      </dgm:t>
    </dgm:pt>
    <dgm:pt modelId="{9E0CD7D4-3EFA-2347-82D3-E7283FD08BF7}">
      <dgm:prSet phldrT="[文本]"/>
      <dgm:spPr/>
      <dgm:t>
        <a:bodyPr/>
        <a:lstStyle/>
        <a:p>
          <a:r>
            <a:rPr lang="zh-CN" altLang="en-US" dirty="0"/>
            <a:t>再次查看防火墙状态</a:t>
          </a:r>
        </a:p>
      </dgm:t>
    </dgm:pt>
    <dgm:pt modelId="{5ADD19E6-09FC-344C-921D-2E8483B2857C}" type="parTrans" cxnId="{3D5F7775-7335-9148-9C05-8CF3131C723D}">
      <dgm:prSet/>
      <dgm:spPr/>
      <dgm:t>
        <a:bodyPr/>
        <a:lstStyle/>
        <a:p>
          <a:endParaRPr lang="zh-CN" altLang="en-US"/>
        </a:p>
      </dgm:t>
    </dgm:pt>
    <dgm:pt modelId="{7E88A037-74D9-3145-ACD3-9B0D1CD5F6DD}" type="sibTrans" cxnId="{3D5F7775-7335-9148-9C05-8CF3131C723D}">
      <dgm:prSet/>
      <dgm:spPr/>
      <dgm:t>
        <a:bodyPr/>
        <a:lstStyle/>
        <a:p>
          <a:endParaRPr lang="zh-CN" altLang="en-US"/>
        </a:p>
      </dgm:t>
    </dgm:pt>
    <dgm:pt modelId="{7709053E-A60A-D64E-BAD3-82D878F05748}">
      <dgm:prSet phldrT="[文本]"/>
      <dgm:spPr/>
      <dgm:t>
        <a:bodyPr/>
        <a:lstStyle/>
        <a:p>
          <a:r>
            <a:rPr lang="en-US" altLang="zh-CN" dirty="0"/>
            <a:t>service iptables status</a:t>
          </a:r>
          <a:endParaRPr lang="zh-CN" altLang="en-US" dirty="0"/>
        </a:p>
      </dgm:t>
    </dgm:pt>
    <dgm:pt modelId="{58E0FB61-C331-B04C-8DAF-54A847DD35B6}" type="parTrans" cxnId="{14A26CC7-6F94-C447-B443-56E9ABB0D61C}">
      <dgm:prSet/>
      <dgm:spPr/>
      <dgm:t>
        <a:bodyPr/>
        <a:lstStyle/>
        <a:p>
          <a:endParaRPr lang="zh-CN" altLang="en-US"/>
        </a:p>
      </dgm:t>
    </dgm:pt>
    <dgm:pt modelId="{223B052D-4B2C-FA4B-A333-9B09AD0B6A7D}" type="sibTrans" cxnId="{14A26CC7-6F94-C447-B443-56E9ABB0D61C}">
      <dgm:prSet/>
      <dgm:spPr/>
      <dgm:t>
        <a:bodyPr/>
        <a:lstStyle/>
        <a:p>
          <a:endParaRPr lang="zh-CN" altLang="en-US"/>
        </a:p>
      </dgm:t>
    </dgm:pt>
    <dgm:pt modelId="{C1D74CA8-69A5-FC4B-97BA-1BA5053E96C5}" type="pres">
      <dgm:prSet presAssocID="{88BF8972-CF33-F544-ACED-C2024089F1B0}" presName="Name0" presStyleCnt="0">
        <dgm:presLayoutVars>
          <dgm:dir/>
          <dgm:animLvl val="lvl"/>
          <dgm:resizeHandles val="exact"/>
        </dgm:presLayoutVars>
      </dgm:prSet>
      <dgm:spPr/>
    </dgm:pt>
    <dgm:pt modelId="{F45B7067-6E58-8E47-9EE5-DAE2828CC993}" type="pres">
      <dgm:prSet presAssocID="{9E0CD7D4-3EFA-2347-82D3-E7283FD08BF7}" presName="boxAndChildren" presStyleCnt="0"/>
      <dgm:spPr/>
    </dgm:pt>
    <dgm:pt modelId="{D9C58A9E-9ACD-144D-AA22-1380647B338C}" type="pres">
      <dgm:prSet presAssocID="{9E0CD7D4-3EFA-2347-82D3-E7283FD08BF7}" presName="parentTextBox" presStyleLbl="node1" presStyleIdx="0" presStyleCnt="3"/>
      <dgm:spPr/>
    </dgm:pt>
    <dgm:pt modelId="{8E5D2FA0-50C4-DF4F-B98D-54A7EBB57E87}" type="pres">
      <dgm:prSet presAssocID="{9E0CD7D4-3EFA-2347-82D3-E7283FD08BF7}" presName="entireBox" presStyleLbl="node1" presStyleIdx="0" presStyleCnt="3"/>
      <dgm:spPr/>
    </dgm:pt>
    <dgm:pt modelId="{3C0518C7-C05F-0E48-85B7-4DE7EBF95827}" type="pres">
      <dgm:prSet presAssocID="{9E0CD7D4-3EFA-2347-82D3-E7283FD08BF7}" presName="descendantBox" presStyleCnt="0"/>
      <dgm:spPr/>
    </dgm:pt>
    <dgm:pt modelId="{83840332-0D41-BD41-B0F7-FF9B94E2006E}" type="pres">
      <dgm:prSet presAssocID="{7709053E-A60A-D64E-BAD3-82D878F05748}" presName="childTextBox" presStyleLbl="fgAccFollowNode1" presStyleIdx="0" presStyleCnt="3">
        <dgm:presLayoutVars>
          <dgm:bulletEnabled val="1"/>
        </dgm:presLayoutVars>
      </dgm:prSet>
      <dgm:spPr/>
    </dgm:pt>
    <dgm:pt modelId="{9E3303EA-22F8-7847-BD44-DEE72C27C43A}" type="pres">
      <dgm:prSet presAssocID="{52BD1D2D-BDE3-0542-8817-6CCA35F75FEB}" presName="sp" presStyleCnt="0"/>
      <dgm:spPr/>
    </dgm:pt>
    <dgm:pt modelId="{E5A3C65F-1525-6C4A-8B5D-F14D7A7ADF53}" type="pres">
      <dgm:prSet presAssocID="{08958DB9-B6C6-A148-A256-825E150FC6B1}" presName="arrowAndChildren" presStyleCnt="0"/>
      <dgm:spPr/>
    </dgm:pt>
    <dgm:pt modelId="{3F5C6E99-E302-2D40-B19D-04B625A49588}" type="pres">
      <dgm:prSet presAssocID="{08958DB9-B6C6-A148-A256-825E150FC6B1}" presName="parentTextArrow" presStyleLbl="node1" presStyleIdx="0" presStyleCnt="3"/>
      <dgm:spPr/>
    </dgm:pt>
    <dgm:pt modelId="{F9C977CB-4A86-6549-8CE7-FAFEEBD05316}" type="pres">
      <dgm:prSet presAssocID="{08958DB9-B6C6-A148-A256-825E150FC6B1}" presName="arrow" presStyleLbl="node1" presStyleIdx="1" presStyleCnt="3"/>
      <dgm:spPr/>
    </dgm:pt>
    <dgm:pt modelId="{44D48C71-37B9-104A-9395-8AD162C556B9}" type="pres">
      <dgm:prSet presAssocID="{08958DB9-B6C6-A148-A256-825E150FC6B1}" presName="descendantArrow" presStyleCnt="0"/>
      <dgm:spPr/>
    </dgm:pt>
    <dgm:pt modelId="{64A69136-F7E7-944B-B49E-4EC587F5D3DE}" type="pres">
      <dgm:prSet presAssocID="{96314678-31B5-034B-960E-236503E8A68E}" presName="childTextArrow" presStyleLbl="fgAccFollowNode1" presStyleIdx="1" presStyleCnt="3">
        <dgm:presLayoutVars>
          <dgm:bulletEnabled val="1"/>
        </dgm:presLayoutVars>
      </dgm:prSet>
      <dgm:spPr/>
    </dgm:pt>
    <dgm:pt modelId="{3D486FFC-2F66-C449-8272-5AE9A5C450DA}" type="pres">
      <dgm:prSet presAssocID="{8D58D997-4438-C24D-82D2-F904F62F4925}" presName="sp" presStyleCnt="0"/>
      <dgm:spPr/>
    </dgm:pt>
    <dgm:pt modelId="{196234BA-8859-4C4F-9F96-1C4C9C3393B6}" type="pres">
      <dgm:prSet presAssocID="{77E0D498-544E-7F43-B334-5D125B213FFB}" presName="arrowAndChildren" presStyleCnt="0"/>
      <dgm:spPr/>
    </dgm:pt>
    <dgm:pt modelId="{0EE29363-FA1F-9C4F-B32E-D78D6E46BD76}" type="pres">
      <dgm:prSet presAssocID="{77E0D498-544E-7F43-B334-5D125B213FFB}" presName="parentTextArrow" presStyleLbl="node1" presStyleIdx="1" presStyleCnt="3"/>
      <dgm:spPr/>
    </dgm:pt>
    <dgm:pt modelId="{5657C019-1225-8E4A-8285-0E8C57556E13}" type="pres">
      <dgm:prSet presAssocID="{77E0D498-544E-7F43-B334-5D125B213FFB}" presName="arrow" presStyleLbl="node1" presStyleIdx="2" presStyleCnt="3" custLinFactNeighborX="-10548" custLinFactNeighborY="-74"/>
      <dgm:spPr/>
    </dgm:pt>
    <dgm:pt modelId="{B37060B4-B3F8-514E-B898-55F7EF186294}" type="pres">
      <dgm:prSet presAssocID="{77E0D498-544E-7F43-B334-5D125B213FFB}" presName="descendantArrow" presStyleCnt="0"/>
      <dgm:spPr/>
    </dgm:pt>
    <dgm:pt modelId="{285353E3-16B1-6949-8586-AA59AFBF88CE}" type="pres">
      <dgm:prSet presAssocID="{932D48E3-8C33-A64F-9ED6-2EA6ED88E533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B7103D14-B46E-244E-8B62-6D0E7B0BED83}" type="presOf" srcId="{08958DB9-B6C6-A148-A256-825E150FC6B1}" destId="{F9C977CB-4A86-6549-8CE7-FAFEEBD05316}" srcOrd="1" destOrd="0" presId="urn:microsoft.com/office/officeart/2005/8/layout/process4"/>
    <dgm:cxn modelId="{31B0BE26-F1BB-104A-8559-234E1B07AD2B}" type="presOf" srcId="{77E0D498-544E-7F43-B334-5D125B213FFB}" destId="{0EE29363-FA1F-9C4F-B32E-D78D6E46BD76}" srcOrd="0" destOrd="0" presId="urn:microsoft.com/office/officeart/2005/8/layout/process4"/>
    <dgm:cxn modelId="{3154824A-F2B3-424F-8F67-390A1046CD38}" type="presOf" srcId="{96314678-31B5-034B-960E-236503E8A68E}" destId="{64A69136-F7E7-944B-B49E-4EC587F5D3DE}" srcOrd="0" destOrd="0" presId="urn:microsoft.com/office/officeart/2005/8/layout/process4"/>
    <dgm:cxn modelId="{C226E36D-9075-7A41-9EBC-F588FEAD7121}" type="presOf" srcId="{7709053E-A60A-D64E-BAD3-82D878F05748}" destId="{83840332-0D41-BD41-B0F7-FF9B94E2006E}" srcOrd="0" destOrd="0" presId="urn:microsoft.com/office/officeart/2005/8/layout/process4"/>
    <dgm:cxn modelId="{3D5F7775-7335-9148-9C05-8CF3131C723D}" srcId="{88BF8972-CF33-F544-ACED-C2024089F1B0}" destId="{9E0CD7D4-3EFA-2347-82D3-E7283FD08BF7}" srcOrd="2" destOrd="0" parTransId="{5ADD19E6-09FC-344C-921D-2E8483B2857C}" sibTransId="{7E88A037-74D9-3145-ACD3-9B0D1CD5F6DD}"/>
    <dgm:cxn modelId="{23670078-6202-2E4E-BF43-73815F6FD015}" type="presOf" srcId="{932D48E3-8C33-A64F-9ED6-2EA6ED88E533}" destId="{285353E3-16B1-6949-8586-AA59AFBF88CE}" srcOrd="0" destOrd="0" presId="urn:microsoft.com/office/officeart/2005/8/layout/process4"/>
    <dgm:cxn modelId="{53F5C77B-44AF-E245-8DE6-1416E5846E2D}" type="presOf" srcId="{9E0CD7D4-3EFA-2347-82D3-E7283FD08BF7}" destId="{D9C58A9E-9ACD-144D-AA22-1380647B338C}" srcOrd="0" destOrd="0" presId="urn:microsoft.com/office/officeart/2005/8/layout/process4"/>
    <dgm:cxn modelId="{F53D018E-72FD-114F-B4E7-08E38942A6C0}" srcId="{08958DB9-B6C6-A148-A256-825E150FC6B1}" destId="{96314678-31B5-034B-960E-236503E8A68E}" srcOrd="0" destOrd="0" parTransId="{815391E1-3425-D641-826C-17431B7F7DF1}" sibTransId="{64D7AE57-B0A1-2746-8609-9C60E8391610}"/>
    <dgm:cxn modelId="{692A03A1-20AC-C241-853B-C66690985686}" type="presOf" srcId="{08958DB9-B6C6-A148-A256-825E150FC6B1}" destId="{3F5C6E99-E302-2D40-B19D-04B625A49588}" srcOrd="0" destOrd="0" presId="urn:microsoft.com/office/officeart/2005/8/layout/process4"/>
    <dgm:cxn modelId="{5A3835A4-081D-A44D-8839-EDCD9DE7BC54}" type="presOf" srcId="{77E0D498-544E-7F43-B334-5D125B213FFB}" destId="{5657C019-1225-8E4A-8285-0E8C57556E13}" srcOrd="1" destOrd="0" presId="urn:microsoft.com/office/officeart/2005/8/layout/process4"/>
    <dgm:cxn modelId="{3677A9AF-0461-F24C-8385-D74C45B934AE}" type="presOf" srcId="{9E0CD7D4-3EFA-2347-82D3-E7283FD08BF7}" destId="{8E5D2FA0-50C4-DF4F-B98D-54A7EBB57E87}" srcOrd="1" destOrd="0" presId="urn:microsoft.com/office/officeart/2005/8/layout/process4"/>
    <dgm:cxn modelId="{BB3895B6-BCB5-F546-9E3E-4D708ACB4D4E}" srcId="{77E0D498-544E-7F43-B334-5D125B213FFB}" destId="{932D48E3-8C33-A64F-9ED6-2EA6ED88E533}" srcOrd="0" destOrd="0" parTransId="{57BE654D-AD37-164A-B211-37BD03826531}" sibTransId="{6134EC0E-1545-0C45-8FB3-264B3F61CC2A}"/>
    <dgm:cxn modelId="{14A26CC7-6F94-C447-B443-56E9ABB0D61C}" srcId="{9E0CD7D4-3EFA-2347-82D3-E7283FD08BF7}" destId="{7709053E-A60A-D64E-BAD3-82D878F05748}" srcOrd="0" destOrd="0" parTransId="{58E0FB61-C331-B04C-8DAF-54A847DD35B6}" sibTransId="{223B052D-4B2C-FA4B-A333-9B09AD0B6A7D}"/>
    <dgm:cxn modelId="{8E5A7AD3-85DB-2B4F-BA1F-7BD4A7B73B3E}" srcId="{88BF8972-CF33-F544-ACED-C2024089F1B0}" destId="{77E0D498-544E-7F43-B334-5D125B213FFB}" srcOrd="0" destOrd="0" parTransId="{A1A64E73-3838-A946-829F-4178B74642BB}" sibTransId="{8D58D997-4438-C24D-82D2-F904F62F4925}"/>
    <dgm:cxn modelId="{D9011ED7-FC35-AB43-AFFC-2620FD375255}" srcId="{88BF8972-CF33-F544-ACED-C2024089F1B0}" destId="{08958DB9-B6C6-A148-A256-825E150FC6B1}" srcOrd="1" destOrd="0" parTransId="{BA447F28-E485-2243-BF42-05B9CA034BB5}" sibTransId="{52BD1D2D-BDE3-0542-8817-6CCA35F75FEB}"/>
    <dgm:cxn modelId="{71823CF0-4FE2-9E4F-B840-C16022D73CF5}" type="presOf" srcId="{88BF8972-CF33-F544-ACED-C2024089F1B0}" destId="{C1D74CA8-69A5-FC4B-97BA-1BA5053E96C5}" srcOrd="0" destOrd="0" presId="urn:microsoft.com/office/officeart/2005/8/layout/process4"/>
    <dgm:cxn modelId="{B3B70197-5792-1E41-8446-B19ABEA925CD}" type="presParOf" srcId="{C1D74CA8-69A5-FC4B-97BA-1BA5053E96C5}" destId="{F45B7067-6E58-8E47-9EE5-DAE2828CC993}" srcOrd="0" destOrd="0" presId="urn:microsoft.com/office/officeart/2005/8/layout/process4"/>
    <dgm:cxn modelId="{8049EF68-F3D3-CE43-B9CD-39E003E4015E}" type="presParOf" srcId="{F45B7067-6E58-8E47-9EE5-DAE2828CC993}" destId="{D9C58A9E-9ACD-144D-AA22-1380647B338C}" srcOrd="0" destOrd="0" presId="urn:microsoft.com/office/officeart/2005/8/layout/process4"/>
    <dgm:cxn modelId="{0EF7F288-1BB5-FD49-BAE8-F29EB409DAFB}" type="presParOf" srcId="{F45B7067-6E58-8E47-9EE5-DAE2828CC993}" destId="{8E5D2FA0-50C4-DF4F-B98D-54A7EBB57E87}" srcOrd="1" destOrd="0" presId="urn:microsoft.com/office/officeart/2005/8/layout/process4"/>
    <dgm:cxn modelId="{87F783AD-AE21-DA49-A608-3B056B474F47}" type="presParOf" srcId="{F45B7067-6E58-8E47-9EE5-DAE2828CC993}" destId="{3C0518C7-C05F-0E48-85B7-4DE7EBF95827}" srcOrd="2" destOrd="0" presId="urn:microsoft.com/office/officeart/2005/8/layout/process4"/>
    <dgm:cxn modelId="{E4A90E40-DD23-AB44-A291-F44C573538EB}" type="presParOf" srcId="{3C0518C7-C05F-0E48-85B7-4DE7EBF95827}" destId="{83840332-0D41-BD41-B0F7-FF9B94E2006E}" srcOrd="0" destOrd="0" presId="urn:microsoft.com/office/officeart/2005/8/layout/process4"/>
    <dgm:cxn modelId="{20FD46F2-74AB-1A48-B0BE-C9A694168090}" type="presParOf" srcId="{C1D74CA8-69A5-FC4B-97BA-1BA5053E96C5}" destId="{9E3303EA-22F8-7847-BD44-DEE72C27C43A}" srcOrd="1" destOrd="0" presId="urn:microsoft.com/office/officeart/2005/8/layout/process4"/>
    <dgm:cxn modelId="{B6892696-2034-174B-91C7-3BD2CBA6B28A}" type="presParOf" srcId="{C1D74CA8-69A5-FC4B-97BA-1BA5053E96C5}" destId="{E5A3C65F-1525-6C4A-8B5D-F14D7A7ADF53}" srcOrd="2" destOrd="0" presId="urn:microsoft.com/office/officeart/2005/8/layout/process4"/>
    <dgm:cxn modelId="{A2A5672E-1349-2C4A-8CE3-B91AA4ABA42D}" type="presParOf" srcId="{E5A3C65F-1525-6C4A-8B5D-F14D7A7ADF53}" destId="{3F5C6E99-E302-2D40-B19D-04B625A49588}" srcOrd="0" destOrd="0" presId="urn:microsoft.com/office/officeart/2005/8/layout/process4"/>
    <dgm:cxn modelId="{F715D6DA-D087-E84A-A049-C60A87D66C2D}" type="presParOf" srcId="{E5A3C65F-1525-6C4A-8B5D-F14D7A7ADF53}" destId="{F9C977CB-4A86-6549-8CE7-FAFEEBD05316}" srcOrd="1" destOrd="0" presId="urn:microsoft.com/office/officeart/2005/8/layout/process4"/>
    <dgm:cxn modelId="{881E69EE-8F10-2F44-9A4D-936DDA07846F}" type="presParOf" srcId="{E5A3C65F-1525-6C4A-8B5D-F14D7A7ADF53}" destId="{44D48C71-37B9-104A-9395-8AD162C556B9}" srcOrd="2" destOrd="0" presId="urn:microsoft.com/office/officeart/2005/8/layout/process4"/>
    <dgm:cxn modelId="{2603A5CC-9242-D249-B093-749B7FD86F25}" type="presParOf" srcId="{44D48C71-37B9-104A-9395-8AD162C556B9}" destId="{64A69136-F7E7-944B-B49E-4EC587F5D3DE}" srcOrd="0" destOrd="0" presId="urn:microsoft.com/office/officeart/2005/8/layout/process4"/>
    <dgm:cxn modelId="{DF31D758-11AA-2F4E-BF7F-E66814E3DBEE}" type="presParOf" srcId="{C1D74CA8-69A5-FC4B-97BA-1BA5053E96C5}" destId="{3D486FFC-2F66-C449-8272-5AE9A5C450DA}" srcOrd="3" destOrd="0" presId="urn:microsoft.com/office/officeart/2005/8/layout/process4"/>
    <dgm:cxn modelId="{E050763E-BFAF-8943-B818-CA3C9CDAE202}" type="presParOf" srcId="{C1D74CA8-69A5-FC4B-97BA-1BA5053E96C5}" destId="{196234BA-8859-4C4F-9F96-1C4C9C3393B6}" srcOrd="4" destOrd="0" presId="urn:microsoft.com/office/officeart/2005/8/layout/process4"/>
    <dgm:cxn modelId="{F1E49EF2-8001-2C4D-8488-CC287E34FE3F}" type="presParOf" srcId="{196234BA-8859-4C4F-9F96-1C4C9C3393B6}" destId="{0EE29363-FA1F-9C4F-B32E-D78D6E46BD76}" srcOrd="0" destOrd="0" presId="urn:microsoft.com/office/officeart/2005/8/layout/process4"/>
    <dgm:cxn modelId="{B5E39009-3D6D-2940-9BEB-9378D7426741}" type="presParOf" srcId="{196234BA-8859-4C4F-9F96-1C4C9C3393B6}" destId="{5657C019-1225-8E4A-8285-0E8C57556E13}" srcOrd="1" destOrd="0" presId="urn:microsoft.com/office/officeart/2005/8/layout/process4"/>
    <dgm:cxn modelId="{F45CC8D0-6AAC-1241-9831-F8DD6DC9CF35}" type="presParOf" srcId="{196234BA-8859-4C4F-9F96-1C4C9C3393B6}" destId="{B37060B4-B3F8-514E-B898-55F7EF186294}" srcOrd="2" destOrd="0" presId="urn:microsoft.com/office/officeart/2005/8/layout/process4"/>
    <dgm:cxn modelId="{4B3B1F75-A851-9E48-95CC-622D86D74402}" type="presParOf" srcId="{B37060B4-B3F8-514E-B898-55F7EF186294}" destId="{285353E3-16B1-6949-8586-AA59AFBF88C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6262C69-CC59-6E4A-930E-6CDA1AEFECC8}" type="doc">
      <dgm:prSet loTypeId="urn:microsoft.com/office/officeart/2005/8/layout/ven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50A4128-86B2-9A4D-979A-8E2CBD99BE0D}">
      <dgm:prSet phldrT="[文本]"/>
      <dgm:spPr/>
      <dgm:t>
        <a:bodyPr/>
        <a:lstStyle/>
        <a:p>
          <a:r>
            <a:rPr lang="en-US" altLang="zh-CN" dirty="0"/>
            <a:t>zookeeper</a:t>
          </a:r>
          <a:endParaRPr lang="zh-CN" altLang="en-US" dirty="0"/>
        </a:p>
      </dgm:t>
    </dgm:pt>
    <dgm:pt modelId="{6BDEA363-36F4-784E-AFDE-00AFF4740C49}" type="parTrans" cxnId="{0E4483C4-3606-E64C-9DE0-58411A3AA9CE}">
      <dgm:prSet/>
      <dgm:spPr/>
      <dgm:t>
        <a:bodyPr/>
        <a:lstStyle/>
        <a:p>
          <a:endParaRPr lang="zh-CN" altLang="en-US"/>
        </a:p>
      </dgm:t>
    </dgm:pt>
    <dgm:pt modelId="{7C1B5296-6599-BA49-A77C-4AC4E2996616}" type="sibTrans" cxnId="{0E4483C4-3606-E64C-9DE0-58411A3AA9CE}">
      <dgm:prSet/>
      <dgm:spPr/>
      <dgm:t>
        <a:bodyPr/>
        <a:lstStyle/>
        <a:p>
          <a:endParaRPr lang="zh-CN" altLang="en-US"/>
        </a:p>
      </dgm:t>
    </dgm:pt>
    <dgm:pt modelId="{1C77D62B-9619-3F49-B2D5-E4D2C060E270}">
      <dgm:prSet phldrT="[文本]"/>
      <dgm:spPr/>
      <dgm:t>
        <a:bodyPr/>
        <a:lstStyle/>
        <a:p>
          <a:r>
            <a:rPr lang="en-US" altLang="zh-CN" dirty="0"/>
            <a:t>java</a:t>
          </a:r>
          <a:endParaRPr lang="zh-CN" altLang="en-US" dirty="0"/>
        </a:p>
      </dgm:t>
    </dgm:pt>
    <dgm:pt modelId="{CAB05375-6191-8246-B766-F395BEDA7CDB}" type="parTrans" cxnId="{E0011B54-D33C-D245-A02F-006E14548A63}">
      <dgm:prSet/>
      <dgm:spPr/>
      <dgm:t>
        <a:bodyPr/>
        <a:lstStyle/>
        <a:p>
          <a:endParaRPr lang="zh-CN" altLang="en-US"/>
        </a:p>
      </dgm:t>
    </dgm:pt>
    <dgm:pt modelId="{F0C5DF5C-50AC-5E42-9F88-16697882F95F}" type="sibTrans" cxnId="{E0011B54-D33C-D245-A02F-006E14548A63}">
      <dgm:prSet/>
      <dgm:spPr/>
      <dgm:t>
        <a:bodyPr/>
        <a:lstStyle/>
        <a:p>
          <a:endParaRPr lang="zh-CN" altLang="en-US"/>
        </a:p>
      </dgm:t>
    </dgm:pt>
    <dgm:pt modelId="{C0EDAA6F-46FB-A74E-9388-227D6BD6CAF8}" type="pres">
      <dgm:prSet presAssocID="{A6262C69-CC59-6E4A-930E-6CDA1AEFECC8}" presName="Name0" presStyleCnt="0">
        <dgm:presLayoutVars>
          <dgm:chMax val="7"/>
          <dgm:resizeHandles val="exact"/>
        </dgm:presLayoutVars>
      </dgm:prSet>
      <dgm:spPr/>
    </dgm:pt>
    <dgm:pt modelId="{4693A7E0-21A9-A743-B773-1D99EDAA1CBE}" type="pres">
      <dgm:prSet presAssocID="{A6262C69-CC59-6E4A-930E-6CDA1AEFECC8}" presName="comp1" presStyleCnt="0"/>
      <dgm:spPr/>
    </dgm:pt>
    <dgm:pt modelId="{6D0E9759-7CAF-CE47-B01F-E18A5C5D62B9}" type="pres">
      <dgm:prSet presAssocID="{A6262C69-CC59-6E4A-930E-6CDA1AEFECC8}" presName="circle1" presStyleLbl="node1" presStyleIdx="0" presStyleCnt="2"/>
      <dgm:spPr/>
    </dgm:pt>
    <dgm:pt modelId="{9EE93B51-553F-0E4C-AD84-896E342D7A51}" type="pres">
      <dgm:prSet presAssocID="{A6262C69-CC59-6E4A-930E-6CDA1AEFECC8}" presName="c1text" presStyleLbl="node1" presStyleIdx="0" presStyleCnt="2">
        <dgm:presLayoutVars>
          <dgm:bulletEnabled val="1"/>
        </dgm:presLayoutVars>
      </dgm:prSet>
      <dgm:spPr/>
    </dgm:pt>
    <dgm:pt modelId="{E9AAEE5D-5833-9042-8070-0C11CA665D61}" type="pres">
      <dgm:prSet presAssocID="{A6262C69-CC59-6E4A-930E-6CDA1AEFECC8}" presName="comp2" presStyleCnt="0"/>
      <dgm:spPr/>
    </dgm:pt>
    <dgm:pt modelId="{5EE4A52E-A1C9-1A4D-9378-C53CA3A112D5}" type="pres">
      <dgm:prSet presAssocID="{A6262C69-CC59-6E4A-930E-6CDA1AEFECC8}" presName="circle2" presStyleLbl="node1" presStyleIdx="1" presStyleCnt="2"/>
      <dgm:spPr/>
    </dgm:pt>
    <dgm:pt modelId="{E94B084D-AF8F-B64B-9594-73BF085DA95D}" type="pres">
      <dgm:prSet presAssocID="{A6262C69-CC59-6E4A-930E-6CDA1AEFECC8}" presName="c2text" presStyleLbl="node1" presStyleIdx="1" presStyleCnt="2">
        <dgm:presLayoutVars>
          <dgm:bulletEnabled val="1"/>
        </dgm:presLayoutVars>
      </dgm:prSet>
      <dgm:spPr/>
    </dgm:pt>
  </dgm:ptLst>
  <dgm:cxnLst>
    <dgm:cxn modelId="{708DB100-2140-9B40-BFBF-CA2C46A7B2D7}" type="presOf" srcId="{250A4128-86B2-9A4D-979A-8E2CBD99BE0D}" destId="{6D0E9759-7CAF-CE47-B01F-E18A5C5D62B9}" srcOrd="0" destOrd="0" presId="urn:microsoft.com/office/officeart/2005/8/layout/venn2"/>
    <dgm:cxn modelId="{CE85323B-D147-1D4E-B05C-E4261833338F}" type="presOf" srcId="{1C77D62B-9619-3F49-B2D5-E4D2C060E270}" destId="{E94B084D-AF8F-B64B-9594-73BF085DA95D}" srcOrd="1" destOrd="0" presId="urn:microsoft.com/office/officeart/2005/8/layout/venn2"/>
    <dgm:cxn modelId="{E0011B54-D33C-D245-A02F-006E14548A63}" srcId="{A6262C69-CC59-6E4A-930E-6CDA1AEFECC8}" destId="{1C77D62B-9619-3F49-B2D5-E4D2C060E270}" srcOrd="1" destOrd="0" parTransId="{CAB05375-6191-8246-B766-F395BEDA7CDB}" sibTransId="{F0C5DF5C-50AC-5E42-9F88-16697882F95F}"/>
    <dgm:cxn modelId="{7413628A-73D6-3B41-ABDF-D3516B74D274}" type="presOf" srcId="{A6262C69-CC59-6E4A-930E-6CDA1AEFECC8}" destId="{C0EDAA6F-46FB-A74E-9388-227D6BD6CAF8}" srcOrd="0" destOrd="0" presId="urn:microsoft.com/office/officeart/2005/8/layout/venn2"/>
    <dgm:cxn modelId="{C60E41A3-F7F3-2F48-BDD1-2420D37059D5}" type="presOf" srcId="{1C77D62B-9619-3F49-B2D5-E4D2C060E270}" destId="{5EE4A52E-A1C9-1A4D-9378-C53CA3A112D5}" srcOrd="0" destOrd="0" presId="urn:microsoft.com/office/officeart/2005/8/layout/venn2"/>
    <dgm:cxn modelId="{51711EBD-1FA1-584E-9C13-13FF006079EE}" type="presOf" srcId="{250A4128-86B2-9A4D-979A-8E2CBD99BE0D}" destId="{9EE93B51-553F-0E4C-AD84-896E342D7A51}" srcOrd="1" destOrd="0" presId="urn:microsoft.com/office/officeart/2005/8/layout/venn2"/>
    <dgm:cxn modelId="{0E4483C4-3606-E64C-9DE0-58411A3AA9CE}" srcId="{A6262C69-CC59-6E4A-930E-6CDA1AEFECC8}" destId="{250A4128-86B2-9A4D-979A-8E2CBD99BE0D}" srcOrd="0" destOrd="0" parTransId="{6BDEA363-36F4-784E-AFDE-00AFF4740C49}" sibTransId="{7C1B5296-6599-BA49-A77C-4AC4E2996616}"/>
    <dgm:cxn modelId="{B82096B2-F8B6-C041-84AD-99A2D8CE8858}" type="presParOf" srcId="{C0EDAA6F-46FB-A74E-9388-227D6BD6CAF8}" destId="{4693A7E0-21A9-A743-B773-1D99EDAA1CBE}" srcOrd="0" destOrd="0" presId="urn:microsoft.com/office/officeart/2005/8/layout/venn2"/>
    <dgm:cxn modelId="{8AF9300E-8092-9A4B-BB1C-0F9AF8ADFD51}" type="presParOf" srcId="{4693A7E0-21A9-A743-B773-1D99EDAA1CBE}" destId="{6D0E9759-7CAF-CE47-B01F-E18A5C5D62B9}" srcOrd="0" destOrd="0" presId="urn:microsoft.com/office/officeart/2005/8/layout/venn2"/>
    <dgm:cxn modelId="{4B14C492-758E-2948-AEE6-9748B6B22234}" type="presParOf" srcId="{4693A7E0-21A9-A743-B773-1D99EDAA1CBE}" destId="{9EE93B51-553F-0E4C-AD84-896E342D7A51}" srcOrd="1" destOrd="0" presId="urn:microsoft.com/office/officeart/2005/8/layout/venn2"/>
    <dgm:cxn modelId="{89287132-0EB9-524B-BA71-221B389128E0}" type="presParOf" srcId="{C0EDAA6F-46FB-A74E-9388-227D6BD6CAF8}" destId="{E9AAEE5D-5833-9042-8070-0C11CA665D61}" srcOrd="1" destOrd="0" presId="urn:microsoft.com/office/officeart/2005/8/layout/venn2"/>
    <dgm:cxn modelId="{A25432E8-9225-054F-8C6C-2943AF479509}" type="presParOf" srcId="{E9AAEE5D-5833-9042-8070-0C11CA665D61}" destId="{5EE4A52E-A1C9-1A4D-9378-C53CA3A112D5}" srcOrd="0" destOrd="0" presId="urn:microsoft.com/office/officeart/2005/8/layout/venn2"/>
    <dgm:cxn modelId="{4F8B4E99-C8E1-B849-9A2C-F1DADBC3D746}" type="presParOf" srcId="{E9AAEE5D-5833-9042-8070-0C11CA665D61}" destId="{E94B084D-AF8F-B64B-9594-73BF085DA95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DC145A3-0477-A54C-96C4-5C3A55762513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C9CE472-D38A-294A-8C7D-EB910BB690C4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获取</a:t>
          </a:r>
        </a:p>
      </dgm:t>
    </dgm:pt>
    <dgm:pt modelId="{171F057C-5D6F-A946-809C-E43710A315BD}" type="parTrans" cxnId="{988A8AB9-BC82-2B41-BBB2-18E27A001BBB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0D872C81-6D6F-EA49-907B-0BEFD996EE82}" type="sibTrans" cxnId="{988A8AB9-BC82-2B41-BBB2-18E27A001BBB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BD3204AD-34DA-054E-8C3E-1176FE96C154}">
      <dgm:prSet phldrT="[文本]" custT="1"/>
      <dgm:spPr/>
      <dgm:t>
        <a:bodyPr/>
        <a:lstStyle/>
        <a:p>
          <a:r>
            <a:rPr lang="en-US" sz="2000" dirty="0">
              <a:latin typeface="+mj-ea"/>
              <a:ea typeface="+mj-ea"/>
            </a:rPr>
            <a:t>jdk-8u77-linux-x64.tar</a:t>
          </a:r>
          <a:endParaRPr lang="zh-CN" altLang="en-US" sz="2000" dirty="0">
            <a:latin typeface="+mj-ea"/>
            <a:ea typeface="+mj-ea"/>
          </a:endParaRPr>
        </a:p>
      </dgm:t>
    </dgm:pt>
    <dgm:pt modelId="{E72FFCBC-E935-2C45-A0E0-A82B4993A013}" type="parTrans" cxnId="{78434884-0073-964E-A42B-FD54DDFFB31B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2A6C0C4A-268D-AD48-AA0D-65D31C8AD979}" type="sibTrans" cxnId="{78434884-0073-964E-A42B-FD54DDFFB31B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E556FBB3-7723-BF43-9DA3-11D372869D19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上传到</a:t>
          </a:r>
          <a:r>
            <a:rPr lang="en-US" altLang="zh-CN" sz="2000" dirty="0" err="1">
              <a:latin typeface="+mj-ea"/>
              <a:ea typeface="+mj-ea"/>
            </a:rPr>
            <a:t>linux</a:t>
          </a:r>
          <a:endParaRPr lang="zh-CN" altLang="en-US" sz="2000" dirty="0">
            <a:latin typeface="+mj-ea"/>
            <a:ea typeface="+mj-ea"/>
          </a:endParaRPr>
        </a:p>
      </dgm:t>
    </dgm:pt>
    <dgm:pt modelId="{B04E5563-FAAE-A84E-8A30-90B16C52E7FC}" type="parTrans" cxnId="{EDF07930-0DC7-C441-A5D1-79FD45E61BF2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F2562D1C-BA00-6549-AA3A-57394E2B400A}" type="sibTrans" cxnId="{EDF07930-0DC7-C441-A5D1-79FD45E61BF2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48985FDC-3C47-A546-A694-9DD167C20179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利用</a:t>
          </a:r>
          <a:r>
            <a:rPr lang="en-US" altLang="zh-CN" sz="2000" dirty="0">
              <a:latin typeface="+mj-ea"/>
              <a:ea typeface="+mj-ea"/>
            </a:rPr>
            <a:t>ftp</a:t>
          </a:r>
          <a:r>
            <a:rPr lang="zh-CN" altLang="en-US" sz="2000" dirty="0">
              <a:latin typeface="+mj-ea"/>
              <a:ea typeface="+mj-ea"/>
            </a:rPr>
            <a:t>软件上传</a:t>
          </a:r>
        </a:p>
      </dgm:t>
    </dgm:pt>
    <dgm:pt modelId="{4E6E0B55-B19A-EE4E-9DA0-3E510839D8C8}" type="parTrans" cxnId="{E615E63A-3B46-0442-AEDD-0C36AEBDA995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4E3EFBBE-91BE-9C42-A855-BD94113E8603}" type="sibTrans" cxnId="{E615E63A-3B46-0442-AEDD-0C36AEBDA995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3B832C46-AD3F-C04F-9F33-328844B7E3C4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解压</a:t>
          </a:r>
          <a:r>
            <a:rPr lang="en-US" altLang="zh-CN" sz="2000" dirty="0">
              <a:latin typeface="+mj-ea"/>
              <a:ea typeface="+mj-ea"/>
            </a:rPr>
            <a:t>(</a:t>
          </a:r>
          <a:r>
            <a:rPr lang="zh-CN" altLang="en-US" sz="2000" dirty="0">
              <a:latin typeface="+mj-ea"/>
              <a:ea typeface="+mj-ea"/>
            </a:rPr>
            <a:t>解压就是安装，所以要解压到一个自己创建的目录</a:t>
          </a:r>
          <a:r>
            <a:rPr lang="en-US" altLang="zh-CN" sz="2000" dirty="0">
              <a:latin typeface="+mj-ea"/>
              <a:ea typeface="+mj-ea"/>
            </a:rPr>
            <a:t>,</a:t>
          </a:r>
          <a:r>
            <a:rPr lang="zh-CN" altLang="en-US" sz="2000" dirty="0">
              <a:latin typeface="+mj-ea"/>
              <a:ea typeface="+mj-ea"/>
            </a:rPr>
            <a:t>如</a:t>
          </a:r>
          <a:r>
            <a:rPr lang="en-US" altLang="zh-CN" sz="2000" dirty="0">
              <a:latin typeface="+mj-ea"/>
              <a:ea typeface="+mj-ea"/>
            </a:rPr>
            <a:t>/opt/java)</a:t>
          </a:r>
          <a:endParaRPr lang="zh-CN" altLang="en-US" sz="2000" dirty="0">
            <a:latin typeface="+mj-ea"/>
            <a:ea typeface="+mj-ea"/>
          </a:endParaRPr>
        </a:p>
      </dgm:t>
    </dgm:pt>
    <dgm:pt modelId="{37543869-AA81-554A-90D1-E68F8CD4F23B}" type="parTrans" cxnId="{648CEA9C-812F-524A-9498-04E7E18BA2D3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D39B1B89-189C-F846-99F3-6AC165F2E079}" type="sibTrans" cxnId="{648CEA9C-812F-524A-9498-04E7E18BA2D3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77ACB908-F1AE-6D4F-A8F6-2EAB41B9F250}">
      <dgm:prSet phldrT="[文本]" custT="1"/>
      <dgm:spPr/>
      <dgm:t>
        <a:bodyPr/>
        <a:lstStyle/>
        <a:p>
          <a:r>
            <a:rPr lang="en-US" altLang="zh-CN" sz="2000" dirty="0">
              <a:latin typeface="+mj-ea"/>
              <a:ea typeface="+mj-ea"/>
            </a:rPr>
            <a:t>tar -</a:t>
          </a:r>
          <a:r>
            <a:rPr lang="en-US" altLang="zh-CN" sz="2000" dirty="0" err="1">
              <a:latin typeface="+mj-ea"/>
              <a:ea typeface="+mj-ea"/>
            </a:rPr>
            <a:t>zxvf</a:t>
          </a:r>
          <a:r>
            <a:rPr lang="en-US" altLang="zh-CN" sz="2000" dirty="0">
              <a:latin typeface="+mj-ea"/>
              <a:ea typeface="+mj-ea"/>
            </a:rPr>
            <a:t> </a:t>
          </a:r>
          <a:r>
            <a:rPr lang="en-US" sz="2000" dirty="0">
              <a:latin typeface="+mj-ea"/>
              <a:ea typeface="+mj-ea"/>
            </a:rPr>
            <a:t>jdk-8u77-linux-x64.tar</a:t>
          </a:r>
          <a:endParaRPr lang="zh-CN" altLang="en-US" sz="2000" dirty="0">
            <a:latin typeface="+mj-ea"/>
            <a:ea typeface="+mj-ea"/>
          </a:endParaRPr>
        </a:p>
      </dgm:t>
    </dgm:pt>
    <dgm:pt modelId="{C47F7E21-944B-F948-8A5F-D7AB87C1124C}" type="parTrans" cxnId="{6FDF92E5-73B6-3947-A8C8-4D3A918FF54F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C8205599-79EA-074E-A427-FF15E7203179}" type="sibTrans" cxnId="{6FDF92E5-73B6-3947-A8C8-4D3A918FF54F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B8D87D36-5C3D-EF46-A1F8-EBDB7C7A2E2E}">
      <dgm:prSet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配置</a:t>
          </a:r>
          <a:r>
            <a:rPr lang="en-US" altLang="zh-CN" sz="2000" dirty="0">
              <a:latin typeface="+mj-ea"/>
              <a:ea typeface="+mj-ea"/>
            </a:rPr>
            <a:t>java</a:t>
          </a:r>
          <a:r>
            <a:rPr lang="zh-CN" altLang="en-US" sz="2000" dirty="0">
              <a:latin typeface="+mj-ea"/>
              <a:ea typeface="+mj-ea"/>
            </a:rPr>
            <a:t>环境变量</a:t>
          </a:r>
          <a:r>
            <a:rPr lang="en-US" altLang="zh-CN" sz="2000" dirty="0">
              <a:latin typeface="+mj-ea"/>
              <a:ea typeface="+mj-ea"/>
            </a:rPr>
            <a:t>path</a:t>
          </a:r>
          <a:endParaRPr lang="zh-CN" altLang="en-US" sz="2000" dirty="0">
            <a:latin typeface="+mj-ea"/>
            <a:ea typeface="+mj-ea"/>
          </a:endParaRPr>
        </a:p>
      </dgm:t>
    </dgm:pt>
    <dgm:pt modelId="{C91278CE-15A1-C941-AC64-F3D6FA46A8C6}" type="parTrans" cxnId="{69EB69EC-A028-B347-92A7-2202A0B49883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3A606D52-46F4-A048-8E8A-9DDCE411D421}" type="sibTrans" cxnId="{69EB69EC-A028-B347-92A7-2202A0B49883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9318EF6F-0A2A-3F4D-BB3D-DEFF67EC2CA3}">
      <dgm:prSet phldrT="[文本]" custT="1"/>
      <dgm:spPr/>
      <dgm:t>
        <a:bodyPr/>
        <a:lstStyle/>
        <a:p>
          <a:r>
            <a:rPr lang="en-US" altLang="zh-CN" sz="2000" dirty="0">
              <a:latin typeface="+mj-ea"/>
              <a:ea typeface="+mj-ea"/>
            </a:rPr>
            <a:t>/opt/java</a:t>
          </a:r>
          <a:endParaRPr lang="zh-CN" altLang="en-US" sz="2000" dirty="0">
            <a:latin typeface="+mj-ea"/>
            <a:ea typeface="+mj-ea"/>
          </a:endParaRPr>
        </a:p>
      </dgm:t>
    </dgm:pt>
    <dgm:pt modelId="{718E1A18-680E-254C-BADD-A77BA15E0669}" type="parTrans" cxnId="{F87A3E72-2612-8045-9AC0-D9269893C789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0BA4A9F1-CAF4-C641-A3A5-CF103E326E94}" type="sibTrans" cxnId="{F87A3E72-2612-8045-9AC0-D9269893C789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6B3AAC93-12B5-A847-8245-B90B012464C2}" type="pres">
      <dgm:prSet presAssocID="{9DC145A3-0477-A54C-96C4-5C3A55762513}" presName="Name0" presStyleCnt="0">
        <dgm:presLayoutVars>
          <dgm:dir/>
          <dgm:animLvl val="lvl"/>
          <dgm:resizeHandles val="exact"/>
        </dgm:presLayoutVars>
      </dgm:prSet>
      <dgm:spPr/>
    </dgm:pt>
    <dgm:pt modelId="{037A67D9-851C-E441-B937-19A3F1DC4A74}" type="pres">
      <dgm:prSet presAssocID="{B8D87D36-5C3D-EF46-A1F8-EBDB7C7A2E2E}" presName="boxAndChildren" presStyleCnt="0"/>
      <dgm:spPr/>
    </dgm:pt>
    <dgm:pt modelId="{F03971CD-F395-8740-9449-50384BD68F61}" type="pres">
      <dgm:prSet presAssocID="{B8D87D36-5C3D-EF46-A1F8-EBDB7C7A2E2E}" presName="parentTextBox" presStyleLbl="node1" presStyleIdx="0" presStyleCnt="4"/>
      <dgm:spPr/>
    </dgm:pt>
    <dgm:pt modelId="{4FF00076-8A50-2F49-8626-4E5E0B3A4848}" type="pres">
      <dgm:prSet presAssocID="{D39B1B89-189C-F846-99F3-6AC165F2E079}" presName="sp" presStyleCnt="0"/>
      <dgm:spPr/>
    </dgm:pt>
    <dgm:pt modelId="{BF027AEA-08C9-F140-B55C-A93F25E86BC6}" type="pres">
      <dgm:prSet presAssocID="{3B832C46-AD3F-C04F-9F33-328844B7E3C4}" presName="arrowAndChildren" presStyleCnt="0"/>
      <dgm:spPr/>
    </dgm:pt>
    <dgm:pt modelId="{32FA23BE-D003-E444-8560-50B659ABEFF3}" type="pres">
      <dgm:prSet presAssocID="{3B832C46-AD3F-C04F-9F33-328844B7E3C4}" presName="parentTextArrow" presStyleLbl="node1" presStyleIdx="0" presStyleCnt="4"/>
      <dgm:spPr/>
    </dgm:pt>
    <dgm:pt modelId="{5AAC1ED8-E267-8E49-9D80-80811318BEC7}" type="pres">
      <dgm:prSet presAssocID="{3B832C46-AD3F-C04F-9F33-328844B7E3C4}" presName="arrow" presStyleLbl="node1" presStyleIdx="1" presStyleCnt="4"/>
      <dgm:spPr/>
    </dgm:pt>
    <dgm:pt modelId="{AA8318A7-CD52-3D47-A9FF-01CC72D0E459}" type="pres">
      <dgm:prSet presAssocID="{3B832C46-AD3F-C04F-9F33-328844B7E3C4}" presName="descendantArrow" presStyleCnt="0"/>
      <dgm:spPr/>
    </dgm:pt>
    <dgm:pt modelId="{FE2A2BC0-EC2B-674E-9E87-4B7C88BF8DCD}" type="pres">
      <dgm:prSet presAssocID="{9318EF6F-0A2A-3F4D-BB3D-DEFF67EC2CA3}" presName="childTextArrow" presStyleLbl="fgAccFollowNode1" presStyleIdx="0" presStyleCnt="4">
        <dgm:presLayoutVars>
          <dgm:bulletEnabled val="1"/>
        </dgm:presLayoutVars>
      </dgm:prSet>
      <dgm:spPr/>
    </dgm:pt>
    <dgm:pt modelId="{9C44771F-E03B-E849-9DD8-B6548E149CBC}" type="pres">
      <dgm:prSet presAssocID="{77ACB908-F1AE-6D4F-A8F6-2EAB41B9F250}" presName="childTextArrow" presStyleLbl="fgAccFollowNode1" presStyleIdx="1" presStyleCnt="4">
        <dgm:presLayoutVars>
          <dgm:bulletEnabled val="1"/>
        </dgm:presLayoutVars>
      </dgm:prSet>
      <dgm:spPr/>
    </dgm:pt>
    <dgm:pt modelId="{DA522722-88B2-764B-891E-FAB56BB030A2}" type="pres">
      <dgm:prSet presAssocID="{F2562D1C-BA00-6549-AA3A-57394E2B400A}" presName="sp" presStyleCnt="0"/>
      <dgm:spPr/>
    </dgm:pt>
    <dgm:pt modelId="{A175805B-4A10-924D-9444-43730F70E23C}" type="pres">
      <dgm:prSet presAssocID="{E556FBB3-7723-BF43-9DA3-11D372869D19}" presName="arrowAndChildren" presStyleCnt="0"/>
      <dgm:spPr/>
    </dgm:pt>
    <dgm:pt modelId="{F1FE2F25-1CAC-2B48-A6B9-1F079CB104D4}" type="pres">
      <dgm:prSet presAssocID="{E556FBB3-7723-BF43-9DA3-11D372869D19}" presName="parentTextArrow" presStyleLbl="node1" presStyleIdx="1" presStyleCnt="4"/>
      <dgm:spPr/>
    </dgm:pt>
    <dgm:pt modelId="{ADE6B232-5FA0-5A4E-A0F0-A39E1D510FD1}" type="pres">
      <dgm:prSet presAssocID="{E556FBB3-7723-BF43-9DA3-11D372869D19}" presName="arrow" presStyleLbl="node1" presStyleIdx="2" presStyleCnt="4"/>
      <dgm:spPr/>
    </dgm:pt>
    <dgm:pt modelId="{CD9DA1BB-7F97-844B-9968-73F9BE06EFA1}" type="pres">
      <dgm:prSet presAssocID="{E556FBB3-7723-BF43-9DA3-11D372869D19}" presName="descendantArrow" presStyleCnt="0"/>
      <dgm:spPr/>
    </dgm:pt>
    <dgm:pt modelId="{B1090757-3109-C04C-9A35-97FCF29C0DAD}" type="pres">
      <dgm:prSet presAssocID="{48985FDC-3C47-A546-A694-9DD167C20179}" presName="childTextArrow" presStyleLbl="fgAccFollowNode1" presStyleIdx="2" presStyleCnt="4">
        <dgm:presLayoutVars>
          <dgm:bulletEnabled val="1"/>
        </dgm:presLayoutVars>
      </dgm:prSet>
      <dgm:spPr/>
    </dgm:pt>
    <dgm:pt modelId="{E93A83A4-A27C-C243-B592-5C7DC1570679}" type="pres">
      <dgm:prSet presAssocID="{0D872C81-6D6F-EA49-907B-0BEFD996EE82}" presName="sp" presStyleCnt="0"/>
      <dgm:spPr/>
    </dgm:pt>
    <dgm:pt modelId="{28DDB476-2088-0640-860C-6D2FD855EFD9}" type="pres">
      <dgm:prSet presAssocID="{9C9CE472-D38A-294A-8C7D-EB910BB690C4}" presName="arrowAndChildren" presStyleCnt="0"/>
      <dgm:spPr/>
    </dgm:pt>
    <dgm:pt modelId="{686F86E8-AA09-6F4A-A210-52DB25A75C72}" type="pres">
      <dgm:prSet presAssocID="{9C9CE472-D38A-294A-8C7D-EB910BB690C4}" presName="parentTextArrow" presStyleLbl="node1" presStyleIdx="2" presStyleCnt="4"/>
      <dgm:spPr/>
    </dgm:pt>
    <dgm:pt modelId="{3EC517E0-5D94-494E-85A1-0CC8AD8B5BF0}" type="pres">
      <dgm:prSet presAssocID="{9C9CE472-D38A-294A-8C7D-EB910BB690C4}" presName="arrow" presStyleLbl="node1" presStyleIdx="3" presStyleCnt="4" custLinFactNeighborX="840" custLinFactNeighborY="-82301"/>
      <dgm:spPr/>
    </dgm:pt>
    <dgm:pt modelId="{14EB1616-622E-1A46-87A3-EEE9CA306E92}" type="pres">
      <dgm:prSet presAssocID="{9C9CE472-D38A-294A-8C7D-EB910BB690C4}" presName="descendantArrow" presStyleCnt="0"/>
      <dgm:spPr/>
    </dgm:pt>
    <dgm:pt modelId="{791F5F6C-A332-F741-B103-B6A029B761DF}" type="pres">
      <dgm:prSet presAssocID="{BD3204AD-34DA-054E-8C3E-1176FE96C154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EDF07930-0DC7-C441-A5D1-79FD45E61BF2}" srcId="{9DC145A3-0477-A54C-96C4-5C3A55762513}" destId="{E556FBB3-7723-BF43-9DA3-11D372869D19}" srcOrd="1" destOrd="0" parTransId="{B04E5563-FAAE-A84E-8A30-90B16C52E7FC}" sibTransId="{F2562D1C-BA00-6549-AA3A-57394E2B400A}"/>
    <dgm:cxn modelId="{E615E63A-3B46-0442-AEDD-0C36AEBDA995}" srcId="{E556FBB3-7723-BF43-9DA3-11D372869D19}" destId="{48985FDC-3C47-A546-A694-9DD167C20179}" srcOrd="0" destOrd="0" parTransId="{4E6E0B55-B19A-EE4E-9DA0-3E510839D8C8}" sibTransId="{4E3EFBBE-91BE-9C42-A855-BD94113E8603}"/>
    <dgm:cxn modelId="{74B06849-4367-2946-AB97-51C5892C5446}" type="presOf" srcId="{77ACB908-F1AE-6D4F-A8F6-2EAB41B9F250}" destId="{9C44771F-E03B-E849-9DD8-B6548E149CBC}" srcOrd="0" destOrd="0" presId="urn:microsoft.com/office/officeart/2005/8/layout/process4"/>
    <dgm:cxn modelId="{E3BE6D49-2461-7542-A0A6-36AF78517DE9}" type="presOf" srcId="{9DC145A3-0477-A54C-96C4-5C3A55762513}" destId="{6B3AAC93-12B5-A847-8245-B90B012464C2}" srcOrd="0" destOrd="0" presId="urn:microsoft.com/office/officeart/2005/8/layout/process4"/>
    <dgm:cxn modelId="{4B0F4B4C-AE96-F548-A49A-D11F097E7DDE}" type="presOf" srcId="{3B832C46-AD3F-C04F-9F33-328844B7E3C4}" destId="{5AAC1ED8-E267-8E49-9D80-80811318BEC7}" srcOrd="1" destOrd="0" presId="urn:microsoft.com/office/officeart/2005/8/layout/process4"/>
    <dgm:cxn modelId="{A50B224D-4D21-5546-9960-D2EE7FCE20B4}" type="presOf" srcId="{B8D87D36-5C3D-EF46-A1F8-EBDB7C7A2E2E}" destId="{F03971CD-F395-8740-9449-50384BD68F61}" srcOrd="0" destOrd="0" presId="urn:microsoft.com/office/officeart/2005/8/layout/process4"/>
    <dgm:cxn modelId="{783B176B-130C-D44C-8683-29769035CDA0}" type="presOf" srcId="{BD3204AD-34DA-054E-8C3E-1176FE96C154}" destId="{791F5F6C-A332-F741-B103-B6A029B761DF}" srcOrd="0" destOrd="0" presId="urn:microsoft.com/office/officeart/2005/8/layout/process4"/>
    <dgm:cxn modelId="{F87A3E72-2612-8045-9AC0-D9269893C789}" srcId="{3B832C46-AD3F-C04F-9F33-328844B7E3C4}" destId="{9318EF6F-0A2A-3F4D-BB3D-DEFF67EC2CA3}" srcOrd="0" destOrd="0" parTransId="{718E1A18-680E-254C-BADD-A77BA15E0669}" sibTransId="{0BA4A9F1-CAF4-C641-A3A5-CF103E326E94}"/>
    <dgm:cxn modelId="{8401BC82-B234-9344-A3CE-C34B2E2176E5}" type="presOf" srcId="{48985FDC-3C47-A546-A694-9DD167C20179}" destId="{B1090757-3109-C04C-9A35-97FCF29C0DAD}" srcOrd="0" destOrd="0" presId="urn:microsoft.com/office/officeart/2005/8/layout/process4"/>
    <dgm:cxn modelId="{78434884-0073-964E-A42B-FD54DDFFB31B}" srcId="{9C9CE472-D38A-294A-8C7D-EB910BB690C4}" destId="{BD3204AD-34DA-054E-8C3E-1176FE96C154}" srcOrd="0" destOrd="0" parTransId="{E72FFCBC-E935-2C45-A0E0-A82B4993A013}" sibTransId="{2A6C0C4A-268D-AD48-AA0D-65D31C8AD979}"/>
    <dgm:cxn modelId="{648CEA9C-812F-524A-9498-04E7E18BA2D3}" srcId="{9DC145A3-0477-A54C-96C4-5C3A55762513}" destId="{3B832C46-AD3F-C04F-9F33-328844B7E3C4}" srcOrd="2" destOrd="0" parTransId="{37543869-AA81-554A-90D1-E68F8CD4F23B}" sibTransId="{D39B1B89-189C-F846-99F3-6AC165F2E079}"/>
    <dgm:cxn modelId="{0D8882A8-6615-924D-8990-27E63CB0180A}" type="presOf" srcId="{9318EF6F-0A2A-3F4D-BB3D-DEFF67EC2CA3}" destId="{FE2A2BC0-EC2B-674E-9E87-4B7C88BF8DCD}" srcOrd="0" destOrd="0" presId="urn:microsoft.com/office/officeart/2005/8/layout/process4"/>
    <dgm:cxn modelId="{988A8AB9-BC82-2B41-BBB2-18E27A001BBB}" srcId="{9DC145A3-0477-A54C-96C4-5C3A55762513}" destId="{9C9CE472-D38A-294A-8C7D-EB910BB690C4}" srcOrd="0" destOrd="0" parTransId="{171F057C-5D6F-A946-809C-E43710A315BD}" sibTransId="{0D872C81-6D6F-EA49-907B-0BEFD996EE82}"/>
    <dgm:cxn modelId="{68DC60CC-4E6A-0F47-A5D1-8C1C309B42CA}" type="presOf" srcId="{9C9CE472-D38A-294A-8C7D-EB910BB690C4}" destId="{3EC517E0-5D94-494E-85A1-0CC8AD8B5BF0}" srcOrd="1" destOrd="0" presId="urn:microsoft.com/office/officeart/2005/8/layout/process4"/>
    <dgm:cxn modelId="{795F4ECE-132D-7846-AB08-68D65CD1DCB7}" type="presOf" srcId="{3B832C46-AD3F-C04F-9F33-328844B7E3C4}" destId="{32FA23BE-D003-E444-8560-50B659ABEFF3}" srcOrd="0" destOrd="0" presId="urn:microsoft.com/office/officeart/2005/8/layout/process4"/>
    <dgm:cxn modelId="{EFB223D4-C021-824A-9BF4-1D21917BCECE}" type="presOf" srcId="{E556FBB3-7723-BF43-9DA3-11D372869D19}" destId="{ADE6B232-5FA0-5A4E-A0F0-A39E1D510FD1}" srcOrd="1" destOrd="0" presId="urn:microsoft.com/office/officeart/2005/8/layout/process4"/>
    <dgm:cxn modelId="{ECEB7DD4-F1AB-2D4F-948F-31AA8C280011}" type="presOf" srcId="{9C9CE472-D38A-294A-8C7D-EB910BB690C4}" destId="{686F86E8-AA09-6F4A-A210-52DB25A75C72}" srcOrd="0" destOrd="0" presId="urn:microsoft.com/office/officeart/2005/8/layout/process4"/>
    <dgm:cxn modelId="{4262EBDA-34C5-1541-842C-1BD7A32FC2D0}" type="presOf" srcId="{E556FBB3-7723-BF43-9DA3-11D372869D19}" destId="{F1FE2F25-1CAC-2B48-A6B9-1F079CB104D4}" srcOrd="0" destOrd="0" presId="urn:microsoft.com/office/officeart/2005/8/layout/process4"/>
    <dgm:cxn modelId="{6FDF92E5-73B6-3947-A8C8-4D3A918FF54F}" srcId="{3B832C46-AD3F-C04F-9F33-328844B7E3C4}" destId="{77ACB908-F1AE-6D4F-A8F6-2EAB41B9F250}" srcOrd="1" destOrd="0" parTransId="{C47F7E21-944B-F948-8A5F-D7AB87C1124C}" sibTransId="{C8205599-79EA-074E-A427-FF15E7203179}"/>
    <dgm:cxn modelId="{69EB69EC-A028-B347-92A7-2202A0B49883}" srcId="{9DC145A3-0477-A54C-96C4-5C3A55762513}" destId="{B8D87D36-5C3D-EF46-A1F8-EBDB7C7A2E2E}" srcOrd="3" destOrd="0" parTransId="{C91278CE-15A1-C941-AC64-F3D6FA46A8C6}" sibTransId="{3A606D52-46F4-A048-8E8A-9DDCE411D421}"/>
    <dgm:cxn modelId="{4FDBD427-C981-B641-A684-89130C98F0EC}" type="presParOf" srcId="{6B3AAC93-12B5-A847-8245-B90B012464C2}" destId="{037A67D9-851C-E441-B937-19A3F1DC4A74}" srcOrd="0" destOrd="0" presId="urn:microsoft.com/office/officeart/2005/8/layout/process4"/>
    <dgm:cxn modelId="{F5986BE3-9098-1042-A255-5D202B3F66BE}" type="presParOf" srcId="{037A67D9-851C-E441-B937-19A3F1DC4A74}" destId="{F03971CD-F395-8740-9449-50384BD68F61}" srcOrd="0" destOrd="0" presId="urn:microsoft.com/office/officeart/2005/8/layout/process4"/>
    <dgm:cxn modelId="{485BF781-842B-B84E-989C-850E4D1B38DD}" type="presParOf" srcId="{6B3AAC93-12B5-A847-8245-B90B012464C2}" destId="{4FF00076-8A50-2F49-8626-4E5E0B3A4848}" srcOrd="1" destOrd="0" presId="urn:microsoft.com/office/officeart/2005/8/layout/process4"/>
    <dgm:cxn modelId="{25DE26E3-8E8F-C847-AD23-49FE132AEF0D}" type="presParOf" srcId="{6B3AAC93-12B5-A847-8245-B90B012464C2}" destId="{BF027AEA-08C9-F140-B55C-A93F25E86BC6}" srcOrd="2" destOrd="0" presId="urn:microsoft.com/office/officeart/2005/8/layout/process4"/>
    <dgm:cxn modelId="{D1C7FE20-7753-7A4D-A738-50011A29A476}" type="presParOf" srcId="{BF027AEA-08C9-F140-B55C-A93F25E86BC6}" destId="{32FA23BE-D003-E444-8560-50B659ABEFF3}" srcOrd="0" destOrd="0" presId="urn:microsoft.com/office/officeart/2005/8/layout/process4"/>
    <dgm:cxn modelId="{D9381DC8-5883-964A-ABD4-BE9F9487B64B}" type="presParOf" srcId="{BF027AEA-08C9-F140-B55C-A93F25E86BC6}" destId="{5AAC1ED8-E267-8E49-9D80-80811318BEC7}" srcOrd="1" destOrd="0" presId="urn:microsoft.com/office/officeart/2005/8/layout/process4"/>
    <dgm:cxn modelId="{8349F689-95AB-534F-A312-1B966DA9D01C}" type="presParOf" srcId="{BF027AEA-08C9-F140-B55C-A93F25E86BC6}" destId="{AA8318A7-CD52-3D47-A9FF-01CC72D0E459}" srcOrd="2" destOrd="0" presId="urn:microsoft.com/office/officeart/2005/8/layout/process4"/>
    <dgm:cxn modelId="{C76C262D-EC32-9C48-8005-38398F56B018}" type="presParOf" srcId="{AA8318A7-CD52-3D47-A9FF-01CC72D0E459}" destId="{FE2A2BC0-EC2B-674E-9E87-4B7C88BF8DCD}" srcOrd="0" destOrd="0" presId="urn:microsoft.com/office/officeart/2005/8/layout/process4"/>
    <dgm:cxn modelId="{AD8AA7F6-B85C-6645-B921-B8AB1835F949}" type="presParOf" srcId="{AA8318A7-CD52-3D47-A9FF-01CC72D0E459}" destId="{9C44771F-E03B-E849-9DD8-B6548E149CBC}" srcOrd="1" destOrd="0" presId="urn:microsoft.com/office/officeart/2005/8/layout/process4"/>
    <dgm:cxn modelId="{47AB4551-9F5E-234E-AD2F-1B8A4C780E99}" type="presParOf" srcId="{6B3AAC93-12B5-A847-8245-B90B012464C2}" destId="{DA522722-88B2-764B-891E-FAB56BB030A2}" srcOrd="3" destOrd="0" presId="urn:microsoft.com/office/officeart/2005/8/layout/process4"/>
    <dgm:cxn modelId="{9B07CD88-FF4E-5549-A67F-6626ADC121DE}" type="presParOf" srcId="{6B3AAC93-12B5-A847-8245-B90B012464C2}" destId="{A175805B-4A10-924D-9444-43730F70E23C}" srcOrd="4" destOrd="0" presId="urn:microsoft.com/office/officeart/2005/8/layout/process4"/>
    <dgm:cxn modelId="{FBD2022B-B0BA-6540-A886-B58BF6244F7C}" type="presParOf" srcId="{A175805B-4A10-924D-9444-43730F70E23C}" destId="{F1FE2F25-1CAC-2B48-A6B9-1F079CB104D4}" srcOrd="0" destOrd="0" presId="urn:microsoft.com/office/officeart/2005/8/layout/process4"/>
    <dgm:cxn modelId="{B631B0AE-AAE2-8343-B9D0-603479EE2220}" type="presParOf" srcId="{A175805B-4A10-924D-9444-43730F70E23C}" destId="{ADE6B232-5FA0-5A4E-A0F0-A39E1D510FD1}" srcOrd="1" destOrd="0" presId="urn:microsoft.com/office/officeart/2005/8/layout/process4"/>
    <dgm:cxn modelId="{C31F0B20-52AD-4A49-8B7B-480DE08FEA0C}" type="presParOf" srcId="{A175805B-4A10-924D-9444-43730F70E23C}" destId="{CD9DA1BB-7F97-844B-9968-73F9BE06EFA1}" srcOrd="2" destOrd="0" presId="urn:microsoft.com/office/officeart/2005/8/layout/process4"/>
    <dgm:cxn modelId="{02A362DC-862C-BF4D-9F3D-6E809CD07EA2}" type="presParOf" srcId="{CD9DA1BB-7F97-844B-9968-73F9BE06EFA1}" destId="{B1090757-3109-C04C-9A35-97FCF29C0DAD}" srcOrd="0" destOrd="0" presId="urn:microsoft.com/office/officeart/2005/8/layout/process4"/>
    <dgm:cxn modelId="{1AE3899A-76E1-3940-9071-B6ABFABC12B1}" type="presParOf" srcId="{6B3AAC93-12B5-A847-8245-B90B012464C2}" destId="{E93A83A4-A27C-C243-B592-5C7DC1570679}" srcOrd="5" destOrd="0" presId="urn:microsoft.com/office/officeart/2005/8/layout/process4"/>
    <dgm:cxn modelId="{90E15EED-D864-FF46-9A4A-F0615C5CCEFB}" type="presParOf" srcId="{6B3AAC93-12B5-A847-8245-B90B012464C2}" destId="{28DDB476-2088-0640-860C-6D2FD855EFD9}" srcOrd="6" destOrd="0" presId="urn:microsoft.com/office/officeart/2005/8/layout/process4"/>
    <dgm:cxn modelId="{2FDD1251-8F38-0D47-9EBF-FA1C89F847EA}" type="presParOf" srcId="{28DDB476-2088-0640-860C-6D2FD855EFD9}" destId="{686F86E8-AA09-6F4A-A210-52DB25A75C72}" srcOrd="0" destOrd="0" presId="urn:microsoft.com/office/officeart/2005/8/layout/process4"/>
    <dgm:cxn modelId="{EFAE85AA-3FF0-E642-81DE-0AC71D2A5056}" type="presParOf" srcId="{28DDB476-2088-0640-860C-6D2FD855EFD9}" destId="{3EC517E0-5D94-494E-85A1-0CC8AD8B5BF0}" srcOrd="1" destOrd="0" presId="urn:microsoft.com/office/officeart/2005/8/layout/process4"/>
    <dgm:cxn modelId="{426BDA92-9580-BE46-82E5-95BAFCE5A2AE}" type="presParOf" srcId="{28DDB476-2088-0640-860C-6D2FD855EFD9}" destId="{14EB1616-622E-1A46-87A3-EEE9CA306E92}" srcOrd="2" destOrd="0" presId="urn:microsoft.com/office/officeart/2005/8/layout/process4"/>
    <dgm:cxn modelId="{ACE6F1BB-AB56-E54A-87C9-FA16762A743B}" type="presParOf" srcId="{14EB1616-622E-1A46-87A3-EEE9CA306E92}" destId="{791F5F6C-A332-F741-B103-B6A029B761D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6BFA6F-C4B9-644E-9112-A4F6E6D81E9A}">
      <dsp:nvSpPr>
        <dsp:cNvPr id="0" name=""/>
        <dsp:cNvSpPr/>
      </dsp:nvSpPr>
      <dsp:spPr>
        <a:xfrm>
          <a:off x="0" y="0"/>
          <a:ext cx="8572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A11A0A-EF27-2840-BCA5-FB0660DF1EF2}">
      <dsp:nvSpPr>
        <dsp:cNvPr id="0" name=""/>
        <dsp:cNvSpPr/>
      </dsp:nvSpPr>
      <dsp:spPr>
        <a:xfrm>
          <a:off x="0" y="0"/>
          <a:ext cx="1714500" cy="57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安装</a:t>
          </a:r>
        </a:p>
      </dsp:txBody>
      <dsp:txXfrm>
        <a:off x="0" y="0"/>
        <a:ext cx="1714500" cy="5715000"/>
      </dsp:txXfrm>
    </dsp:sp>
    <dsp:sp modelId="{006193F8-1FD8-004D-8BF8-320FD4C6750A}">
      <dsp:nvSpPr>
        <dsp:cNvPr id="0" name=""/>
        <dsp:cNvSpPr/>
      </dsp:nvSpPr>
      <dsp:spPr>
        <a:xfrm>
          <a:off x="1843087" y="89296"/>
          <a:ext cx="6729412" cy="1785937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b="1" kern="1200" dirty="0">
              <a:solidFill>
                <a:srgbClr val="FF0000"/>
              </a:solidFill>
            </a:rPr>
            <a:t>单机</a:t>
          </a:r>
          <a:endParaRPr lang="en-US" altLang="zh-CN" sz="2500" b="1" kern="1200" dirty="0">
            <a:solidFill>
              <a:srgbClr val="FF0000"/>
            </a:solidFill>
          </a:endParaRP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 dirty="0"/>
            <a:t>一个</a:t>
          </a:r>
          <a:r>
            <a:rPr lang="en-US" sz="2500" kern="1200" dirty="0"/>
            <a:t>zookeeper</a:t>
          </a:r>
          <a:r>
            <a:rPr lang="zh-CN" sz="2500" kern="1200" dirty="0"/>
            <a:t>进程</a:t>
          </a:r>
          <a:endParaRPr lang="zh-CN" altLang="en-US" sz="2500" kern="1200" dirty="0"/>
        </a:p>
      </dsp:txBody>
      <dsp:txXfrm>
        <a:off x="1843087" y="89296"/>
        <a:ext cx="6729412" cy="1785937"/>
      </dsp:txXfrm>
    </dsp:sp>
    <dsp:sp modelId="{5D3816B2-BB1C-5541-B4DC-AB65210689AE}">
      <dsp:nvSpPr>
        <dsp:cNvPr id="0" name=""/>
        <dsp:cNvSpPr/>
      </dsp:nvSpPr>
      <dsp:spPr>
        <a:xfrm>
          <a:off x="1714500" y="1875234"/>
          <a:ext cx="685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86BE8-44C8-B340-9029-EA69B4C6A7CE}">
      <dsp:nvSpPr>
        <dsp:cNvPr id="0" name=""/>
        <dsp:cNvSpPr/>
      </dsp:nvSpPr>
      <dsp:spPr>
        <a:xfrm>
          <a:off x="1843087" y="1964531"/>
          <a:ext cx="6729412" cy="178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b="1" kern="1200" dirty="0">
              <a:solidFill>
                <a:srgbClr val="FF0000"/>
              </a:solidFill>
            </a:rPr>
            <a:t>伪分布</a:t>
          </a:r>
          <a:endParaRPr lang="en-US" altLang="zh-CN" sz="2500" b="1" kern="1200" dirty="0">
            <a:solidFill>
              <a:srgbClr val="FF0000"/>
            </a:solidFill>
          </a:endParaRP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 dirty="0"/>
            <a:t>多个</a:t>
          </a:r>
          <a:r>
            <a:rPr lang="en-US" sz="2500" kern="1200" dirty="0"/>
            <a:t>zookeeper</a:t>
          </a:r>
          <a:r>
            <a:rPr lang="zh-CN" sz="2500" kern="1200" dirty="0"/>
            <a:t>进程在一个机器里</a:t>
          </a:r>
          <a:endParaRPr lang="zh-CN" altLang="en-US" sz="2500" kern="1200" dirty="0"/>
        </a:p>
      </dsp:txBody>
      <dsp:txXfrm>
        <a:off x="1843087" y="1964531"/>
        <a:ext cx="6729412" cy="1785937"/>
      </dsp:txXfrm>
    </dsp:sp>
    <dsp:sp modelId="{0141067E-3F94-D247-9FF5-56284570A6C1}">
      <dsp:nvSpPr>
        <dsp:cNvPr id="0" name=""/>
        <dsp:cNvSpPr/>
      </dsp:nvSpPr>
      <dsp:spPr>
        <a:xfrm>
          <a:off x="1714500" y="3750468"/>
          <a:ext cx="685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AA354-697A-D546-B204-56E3BBB948E3}">
      <dsp:nvSpPr>
        <dsp:cNvPr id="0" name=""/>
        <dsp:cNvSpPr/>
      </dsp:nvSpPr>
      <dsp:spPr>
        <a:xfrm>
          <a:off x="1843087" y="3839765"/>
          <a:ext cx="6729412" cy="178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b="1" kern="1200" dirty="0"/>
            <a:t>完全分布</a:t>
          </a:r>
          <a:endParaRPr lang="en-US" altLang="zh-CN" sz="2500" b="1" kern="1200" dirty="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 dirty="0"/>
            <a:t>多个</a:t>
          </a:r>
          <a:r>
            <a:rPr lang="en-US" sz="2500" kern="1200" dirty="0"/>
            <a:t>zookeeper</a:t>
          </a:r>
          <a:r>
            <a:rPr lang="zh-CN" sz="2500" kern="1200" dirty="0"/>
            <a:t>进程分布到多台机器（容器）里</a:t>
          </a:r>
          <a:endParaRPr lang="zh-CN" altLang="en-US" sz="2500" kern="1200" dirty="0"/>
        </a:p>
      </dsp:txBody>
      <dsp:txXfrm>
        <a:off x="1843087" y="3839765"/>
        <a:ext cx="6729412" cy="1785937"/>
      </dsp:txXfrm>
    </dsp:sp>
    <dsp:sp modelId="{BBAA0981-81F0-6945-884B-1854EFF3A7BC}">
      <dsp:nvSpPr>
        <dsp:cNvPr id="0" name=""/>
        <dsp:cNvSpPr/>
      </dsp:nvSpPr>
      <dsp:spPr>
        <a:xfrm>
          <a:off x="1714500" y="5625703"/>
          <a:ext cx="685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3386D-757B-6346-9D69-760988FE586B}">
      <dsp:nvSpPr>
        <dsp:cNvPr id="0" name=""/>
        <dsp:cNvSpPr/>
      </dsp:nvSpPr>
      <dsp:spPr>
        <a:xfrm>
          <a:off x="0" y="2636029"/>
          <a:ext cx="6264352" cy="17295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解压</a:t>
          </a:r>
          <a:r>
            <a:rPr lang="en-US" altLang="zh-CN" sz="2700" kern="1200" dirty="0"/>
            <a:t>zookeeper</a:t>
          </a:r>
          <a:endParaRPr lang="zh-CN" altLang="en-US" sz="2700" kern="1200" dirty="0"/>
        </a:p>
      </dsp:txBody>
      <dsp:txXfrm>
        <a:off x="0" y="2636029"/>
        <a:ext cx="6264352" cy="933941"/>
      </dsp:txXfrm>
    </dsp:sp>
    <dsp:sp modelId="{75A09AEC-3E38-484F-9C74-82A9B767592F}">
      <dsp:nvSpPr>
        <dsp:cNvPr id="0" name=""/>
        <dsp:cNvSpPr/>
      </dsp:nvSpPr>
      <dsp:spPr>
        <a:xfrm>
          <a:off x="0" y="3535380"/>
          <a:ext cx="6264352" cy="7955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43180" rIns="241808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tar –</a:t>
          </a:r>
          <a:r>
            <a:rPr lang="en-US" altLang="zh-CN" sz="3400" kern="1200" dirty="0" err="1"/>
            <a:t>zxvf</a:t>
          </a:r>
          <a:r>
            <a:rPr lang="en-US" altLang="zh-CN" sz="3400" kern="1200" dirty="0"/>
            <a:t> zookeeper-3.4.10.tar.gz</a:t>
          </a:r>
          <a:endParaRPr lang="zh-CN" altLang="en-US" sz="3400" kern="1200" dirty="0"/>
        </a:p>
      </dsp:txBody>
      <dsp:txXfrm>
        <a:off x="0" y="3535380"/>
        <a:ext cx="6264352" cy="795579"/>
      </dsp:txXfrm>
    </dsp:sp>
    <dsp:sp modelId="{5657C019-1225-8E4A-8285-0E8C57556E13}">
      <dsp:nvSpPr>
        <dsp:cNvPr id="0" name=""/>
        <dsp:cNvSpPr/>
      </dsp:nvSpPr>
      <dsp:spPr>
        <a:xfrm rot="10800000">
          <a:off x="0" y="1"/>
          <a:ext cx="6264352" cy="266000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将</a:t>
          </a:r>
          <a:r>
            <a:rPr lang="en-US" altLang="zh-CN" sz="2400" kern="1200" dirty="0"/>
            <a:t>zookeeper</a:t>
          </a:r>
          <a:r>
            <a:rPr lang="zh-CN" altLang="en-US" sz="2400" kern="1200" dirty="0"/>
            <a:t>压缩包</a:t>
          </a:r>
          <a:r>
            <a:rPr lang="en-US" altLang="en-US" sz="2400" kern="1200" dirty="0"/>
            <a:t>zookeeper-3.4.10.tar.gz</a:t>
          </a:r>
          <a:r>
            <a:rPr lang="zh-CN" altLang="en-US" sz="2400" kern="1200" dirty="0"/>
            <a:t>上传到如下路径</a:t>
          </a:r>
        </a:p>
      </dsp:txBody>
      <dsp:txXfrm rot="-10800000">
        <a:off x="0" y="1"/>
        <a:ext cx="6264352" cy="933661"/>
      </dsp:txXfrm>
    </dsp:sp>
    <dsp:sp modelId="{285353E3-16B1-6949-8586-AA59AFBF88CE}">
      <dsp:nvSpPr>
        <dsp:cNvPr id="0" name=""/>
        <dsp:cNvSpPr/>
      </dsp:nvSpPr>
      <dsp:spPr>
        <a:xfrm>
          <a:off x="0" y="935630"/>
          <a:ext cx="6264352" cy="7953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43180" rIns="241808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/opt</a:t>
          </a:r>
          <a:endParaRPr lang="zh-CN" altLang="en-US" sz="3400" kern="1200" dirty="0"/>
        </a:p>
      </dsp:txBody>
      <dsp:txXfrm>
        <a:off x="0" y="935630"/>
        <a:ext cx="6264352" cy="79534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3386D-757B-6346-9D69-760988FE586B}">
      <dsp:nvSpPr>
        <dsp:cNvPr id="0" name=""/>
        <dsp:cNvSpPr/>
      </dsp:nvSpPr>
      <dsp:spPr>
        <a:xfrm>
          <a:off x="0" y="2636029"/>
          <a:ext cx="6264352" cy="17295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编辑</a:t>
          </a:r>
          <a:r>
            <a:rPr lang="en-US" altLang="zh-CN" sz="2700" kern="1200" dirty="0"/>
            <a:t>profile</a:t>
          </a:r>
          <a:endParaRPr lang="zh-CN" altLang="en-US" sz="2700" kern="1200" dirty="0"/>
        </a:p>
      </dsp:txBody>
      <dsp:txXfrm>
        <a:off x="0" y="2636029"/>
        <a:ext cx="6264352" cy="933941"/>
      </dsp:txXfrm>
    </dsp:sp>
    <dsp:sp modelId="{75A09AEC-3E38-484F-9C74-82A9B767592F}">
      <dsp:nvSpPr>
        <dsp:cNvPr id="0" name=""/>
        <dsp:cNvSpPr/>
      </dsp:nvSpPr>
      <dsp:spPr>
        <a:xfrm>
          <a:off x="0" y="3535380"/>
          <a:ext cx="6264352" cy="7955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60960" rIns="341376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dirty="0"/>
            <a:t>vi</a:t>
          </a:r>
          <a:r>
            <a:rPr lang="en-US" altLang="zh-CN" sz="4800" kern="1200" baseline="0" dirty="0"/>
            <a:t> profile</a:t>
          </a:r>
          <a:endParaRPr lang="zh-CN" altLang="en-US" sz="4800" kern="1200" dirty="0"/>
        </a:p>
      </dsp:txBody>
      <dsp:txXfrm>
        <a:off x="0" y="3535380"/>
        <a:ext cx="6264352" cy="795579"/>
      </dsp:txXfrm>
    </dsp:sp>
    <dsp:sp modelId="{5657C019-1225-8E4A-8285-0E8C57556E13}">
      <dsp:nvSpPr>
        <dsp:cNvPr id="0" name=""/>
        <dsp:cNvSpPr/>
      </dsp:nvSpPr>
      <dsp:spPr>
        <a:xfrm rot="10800000">
          <a:off x="0" y="0"/>
          <a:ext cx="6264352" cy="266000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进入如下目录</a:t>
          </a:r>
        </a:p>
      </dsp:txBody>
      <dsp:txXfrm rot="-10800000">
        <a:off x="0" y="0"/>
        <a:ext cx="6264352" cy="933661"/>
      </dsp:txXfrm>
    </dsp:sp>
    <dsp:sp modelId="{285353E3-16B1-6949-8586-AA59AFBF88CE}">
      <dsp:nvSpPr>
        <dsp:cNvPr id="0" name=""/>
        <dsp:cNvSpPr/>
      </dsp:nvSpPr>
      <dsp:spPr>
        <a:xfrm>
          <a:off x="0" y="935630"/>
          <a:ext cx="6264352" cy="7953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60960" rIns="341376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dirty="0"/>
            <a:t>/</a:t>
          </a:r>
          <a:r>
            <a:rPr lang="en-US" altLang="zh-CN" sz="4800" kern="1200" dirty="0" err="1"/>
            <a:t>etc</a:t>
          </a:r>
          <a:endParaRPr lang="zh-CN" altLang="en-US" sz="4800" kern="1200" dirty="0"/>
        </a:p>
      </dsp:txBody>
      <dsp:txXfrm>
        <a:off x="0" y="935630"/>
        <a:ext cx="6264352" cy="7953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4282B1-054D-C642-A22E-6943315F795A}">
      <dsp:nvSpPr>
        <dsp:cNvPr id="0" name=""/>
        <dsp:cNvSpPr/>
      </dsp:nvSpPr>
      <dsp:spPr>
        <a:xfrm>
          <a:off x="0" y="4389920"/>
          <a:ext cx="8022411" cy="7202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/>
            <a:t>保存退出</a:t>
          </a:r>
        </a:p>
      </dsp:txBody>
      <dsp:txXfrm>
        <a:off x="0" y="4389920"/>
        <a:ext cx="8022411" cy="388909"/>
      </dsp:txXfrm>
    </dsp:sp>
    <dsp:sp modelId="{5747F95A-5127-7F4A-8112-6FAA5AB60046}">
      <dsp:nvSpPr>
        <dsp:cNvPr id="0" name=""/>
        <dsp:cNvSpPr/>
      </dsp:nvSpPr>
      <dsp:spPr>
        <a:xfrm>
          <a:off x="0" y="4764426"/>
          <a:ext cx="8022411" cy="3312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0" kern="1200" dirty="0"/>
            <a:t>:</a:t>
          </a:r>
          <a:r>
            <a:rPr lang="en-US" altLang="zh-CN" sz="2400" b="0" kern="1200" dirty="0" err="1"/>
            <a:t>wq</a:t>
          </a:r>
          <a:endParaRPr lang="zh-CN" altLang="en-US" sz="2400" b="0" kern="1200" dirty="0"/>
        </a:p>
      </dsp:txBody>
      <dsp:txXfrm>
        <a:off x="0" y="4764426"/>
        <a:ext cx="8022411" cy="331293"/>
      </dsp:txXfrm>
    </dsp:sp>
    <dsp:sp modelId="{E6FF8880-5006-604E-9AB8-FB5FDBDDBB04}">
      <dsp:nvSpPr>
        <dsp:cNvPr id="0" name=""/>
        <dsp:cNvSpPr/>
      </dsp:nvSpPr>
      <dsp:spPr>
        <a:xfrm rot="10800000">
          <a:off x="0" y="3293051"/>
          <a:ext cx="8022411" cy="110767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/>
            <a:t>修改</a:t>
          </a:r>
          <a:r>
            <a:rPr lang="en-US" altLang="zh-CN" sz="2800" b="1" kern="1200" dirty="0"/>
            <a:t>zookeeper</a:t>
          </a:r>
          <a:r>
            <a:rPr lang="zh-CN" altLang="en-US" sz="2800" b="1" kern="1200" dirty="0"/>
            <a:t>数据目录并查看端口</a:t>
          </a:r>
          <a:r>
            <a:rPr lang="en-US" altLang="zh-CN" sz="2800" b="1" kern="1200" dirty="0"/>
            <a:t>2</a:t>
          </a:r>
          <a:r>
            <a:rPr lang="en-US" altLang="zh-Hans" sz="2800" b="1" kern="1200" dirty="0"/>
            <a:t>181</a:t>
          </a:r>
          <a:endParaRPr lang="zh-CN" altLang="en-US" sz="2800" b="1" kern="1200" dirty="0"/>
        </a:p>
      </dsp:txBody>
      <dsp:txXfrm rot="-10800000">
        <a:off x="0" y="3293051"/>
        <a:ext cx="8022411" cy="388792"/>
      </dsp:txXfrm>
    </dsp:sp>
    <dsp:sp modelId="{A30E53BE-0E14-D24A-8A1C-7040198B8317}">
      <dsp:nvSpPr>
        <dsp:cNvPr id="0" name=""/>
        <dsp:cNvSpPr/>
      </dsp:nvSpPr>
      <dsp:spPr>
        <a:xfrm>
          <a:off x="0" y="3681844"/>
          <a:ext cx="4011205" cy="3311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0" kern="1200" dirty="0" err="1"/>
            <a:t>dataDir</a:t>
          </a:r>
          <a:r>
            <a:rPr lang="en-US" altLang="zh-CN" sz="2400" b="0" kern="1200" dirty="0"/>
            <a:t>=/opt/zookeeper</a:t>
          </a:r>
          <a:endParaRPr lang="zh-CN" altLang="en-US" sz="2400" b="0" kern="1200" dirty="0"/>
        </a:p>
      </dsp:txBody>
      <dsp:txXfrm>
        <a:off x="0" y="3681844"/>
        <a:ext cx="4011205" cy="331194"/>
      </dsp:txXfrm>
    </dsp:sp>
    <dsp:sp modelId="{4326CB7B-FBF3-2943-BF1F-7EEECC1FDB7D}">
      <dsp:nvSpPr>
        <dsp:cNvPr id="0" name=""/>
        <dsp:cNvSpPr/>
      </dsp:nvSpPr>
      <dsp:spPr>
        <a:xfrm>
          <a:off x="4011205" y="3681844"/>
          <a:ext cx="4011205" cy="3311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clientPort=2181</a:t>
          </a:r>
          <a:endParaRPr lang="zh-CN" altLang="en-US" sz="2000" kern="1200"/>
        </a:p>
      </dsp:txBody>
      <dsp:txXfrm>
        <a:off x="4011205" y="3681844"/>
        <a:ext cx="4011205" cy="331194"/>
      </dsp:txXfrm>
    </dsp:sp>
    <dsp:sp modelId="{7A54126B-B202-AE45-9ED8-89F196FC1412}">
      <dsp:nvSpPr>
        <dsp:cNvPr id="0" name=""/>
        <dsp:cNvSpPr/>
      </dsp:nvSpPr>
      <dsp:spPr>
        <a:xfrm rot="10800000">
          <a:off x="0" y="2196182"/>
          <a:ext cx="8022411" cy="110767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/>
            <a:t>进入</a:t>
          </a:r>
          <a:r>
            <a:rPr lang="en-US" altLang="zh-CN" sz="2800" b="1" kern="1200" dirty="0" err="1"/>
            <a:t>zoo.cfg</a:t>
          </a:r>
          <a:r>
            <a:rPr lang="zh-CN" altLang="en-US" sz="2800" b="1" kern="1200" dirty="0"/>
            <a:t>编辑</a:t>
          </a:r>
        </a:p>
      </dsp:txBody>
      <dsp:txXfrm rot="-10800000">
        <a:off x="0" y="2196182"/>
        <a:ext cx="8022411" cy="388792"/>
      </dsp:txXfrm>
    </dsp:sp>
    <dsp:sp modelId="{E999FDD7-09D7-904C-B8C6-3D777D61DEC2}">
      <dsp:nvSpPr>
        <dsp:cNvPr id="0" name=""/>
        <dsp:cNvSpPr/>
      </dsp:nvSpPr>
      <dsp:spPr>
        <a:xfrm>
          <a:off x="0" y="2584975"/>
          <a:ext cx="8022411" cy="3311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0" kern="1200" dirty="0"/>
            <a:t>vi</a:t>
          </a:r>
          <a:r>
            <a:rPr lang="zh-Hans" altLang="en-US" sz="2400" b="0" kern="1200" dirty="0"/>
            <a:t>  </a:t>
          </a:r>
          <a:r>
            <a:rPr lang="en-US" altLang="zh-Hans" sz="2400" b="0" kern="1200" dirty="0" err="1"/>
            <a:t>zoo.cfg</a:t>
          </a:r>
          <a:endParaRPr lang="zh-CN" altLang="en-US" sz="2400" b="0" kern="1200" dirty="0"/>
        </a:p>
      </dsp:txBody>
      <dsp:txXfrm>
        <a:off x="0" y="2584975"/>
        <a:ext cx="8022411" cy="331194"/>
      </dsp:txXfrm>
    </dsp:sp>
    <dsp:sp modelId="{CE7013DB-0AFC-A744-B4F0-94250B126993}">
      <dsp:nvSpPr>
        <dsp:cNvPr id="0" name=""/>
        <dsp:cNvSpPr/>
      </dsp:nvSpPr>
      <dsp:spPr>
        <a:xfrm rot="10800000">
          <a:off x="0" y="1099313"/>
          <a:ext cx="8022411" cy="110767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复制配置文件为</a:t>
          </a:r>
          <a:r>
            <a:rPr lang="en-US" altLang="zh-CN" sz="2400" b="1" kern="1200" dirty="0"/>
            <a:t>zookeeper</a:t>
          </a:r>
          <a:r>
            <a:rPr lang="zh-CN" altLang="en-US" sz="2400" b="1" kern="1200" dirty="0"/>
            <a:t>默认的配置文件名</a:t>
          </a:r>
          <a:r>
            <a:rPr lang="en-US" altLang="zh-CN" sz="2400" b="1" kern="1200" dirty="0" err="1"/>
            <a:t>zoo.cfg</a:t>
          </a:r>
          <a:endParaRPr lang="zh-CN" altLang="en-US" sz="2400" b="1" kern="1200" dirty="0"/>
        </a:p>
      </dsp:txBody>
      <dsp:txXfrm rot="-10800000">
        <a:off x="0" y="1099313"/>
        <a:ext cx="8022411" cy="388792"/>
      </dsp:txXfrm>
    </dsp:sp>
    <dsp:sp modelId="{D6EC3D11-52A3-A540-ABD7-E8C7DF9A65A5}">
      <dsp:nvSpPr>
        <dsp:cNvPr id="0" name=""/>
        <dsp:cNvSpPr/>
      </dsp:nvSpPr>
      <dsp:spPr>
        <a:xfrm>
          <a:off x="0" y="1488106"/>
          <a:ext cx="8022411" cy="3311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0" kern="1200" dirty="0" err="1"/>
            <a:t>cp</a:t>
          </a:r>
          <a:r>
            <a:rPr lang="en-US" altLang="zh-CN" sz="2400" b="0" kern="1200" dirty="0"/>
            <a:t> </a:t>
          </a:r>
          <a:r>
            <a:rPr lang="en-US" altLang="zh-CN" sz="2400" b="0" kern="1200" dirty="0" err="1"/>
            <a:t>zoo_sample.cfg</a:t>
          </a:r>
          <a:r>
            <a:rPr lang="en-US" altLang="zh-CN" sz="2400" b="0" kern="1200" dirty="0"/>
            <a:t>   </a:t>
          </a:r>
          <a:r>
            <a:rPr lang="en-US" altLang="zh-CN" sz="2400" b="0" kern="1200" dirty="0" err="1"/>
            <a:t>zoo.cfg</a:t>
          </a:r>
          <a:endParaRPr lang="zh-CN" altLang="en-US" sz="2400" b="0" kern="1200" dirty="0"/>
        </a:p>
      </dsp:txBody>
      <dsp:txXfrm>
        <a:off x="0" y="1488106"/>
        <a:ext cx="8022411" cy="331194"/>
      </dsp:txXfrm>
    </dsp:sp>
    <dsp:sp modelId="{5657C019-1225-8E4A-8285-0E8C57556E13}">
      <dsp:nvSpPr>
        <dsp:cNvPr id="0" name=""/>
        <dsp:cNvSpPr/>
      </dsp:nvSpPr>
      <dsp:spPr>
        <a:xfrm rot="10800000">
          <a:off x="0" y="29714"/>
          <a:ext cx="8022411" cy="110767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进入</a:t>
          </a:r>
          <a:r>
            <a:rPr lang="en-US" altLang="zh-CN" sz="2400" kern="1200" dirty="0"/>
            <a:t>zookeeper</a:t>
          </a:r>
          <a:r>
            <a:rPr lang="zh-CN" altLang="en-US" sz="2400" kern="1200" dirty="0"/>
            <a:t>配置文件目录</a:t>
          </a:r>
        </a:p>
      </dsp:txBody>
      <dsp:txXfrm rot="-10800000">
        <a:off x="0" y="29714"/>
        <a:ext cx="8022411" cy="388792"/>
      </dsp:txXfrm>
    </dsp:sp>
    <dsp:sp modelId="{285353E3-16B1-6949-8586-AA59AFBF88CE}">
      <dsp:nvSpPr>
        <dsp:cNvPr id="0" name=""/>
        <dsp:cNvSpPr/>
      </dsp:nvSpPr>
      <dsp:spPr>
        <a:xfrm>
          <a:off x="0" y="402984"/>
          <a:ext cx="8022411" cy="3311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cd /opt/zookeeper-3.4.10/</a:t>
          </a:r>
          <a:r>
            <a:rPr lang="en-US" altLang="zh-CN" sz="2400" kern="1200" dirty="0" err="1"/>
            <a:t>conf</a:t>
          </a:r>
          <a:endParaRPr lang="zh-CN" altLang="en-US" sz="2400" kern="1200" dirty="0"/>
        </a:p>
      </dsp:txBody>
      <dsp:txXfrm>
        <a:off x="0" y="402984"/>
        <a:ext cx="8022411" cy="33119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F4D76-8ADB-D840-AA6F-E4E07E7E6B78}">
      <dsp:nvSpPr>
        <dsp:cNvPr id="0" name=""/>
        <dsp:cNvSpPr/>
      </dsp:nvSpPr>
      <dsp:spPr>
        <a:xfrm>
          <a:off x="0" y="4674871"/>
          <a:ext cx="11438924" cy="766951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>
              <a:solidFill>
                <a:srgbClr val="FFFFFF"/>
              </a:solidFill>
              <a:latin typeface="+mj-ea"/>
              <a:ea typeface="+mj-ea"/>
              <a:cs typeface="+mn-cs"/>
            </a:rPr>
            <a:t>分别启动</a:t>
          </a:r>
          <a:r>
            <a:rPr lang="en-US" sz="2000" kern="1200" dirty="0">
              <a:solidFill>
                <a:srgbClr val="FFFFFF"/>
              </a:solidFill>
              <a:latin typeface="+mj-ea"/>
              <a:ea typeface="+mj-ea"/>
              <a:cs typeface="+mn-cs"/>
            </a:rPr>
            <a:t>3</a:t>
          </a:r>
          <a:r>
            <a:rPr lang="zh-CN" sz="2000" kern="1200" dirty="0">
              <a:solidFill>
                <a:srgbClr val="FFFFFF"/>
              </a:solidFill>
              <a:latin typeface="+mj-ea"/>
              <a:ea typeface="+mj-ea"/>
              <a:cs typeface="+mn-cs"/>
            </a:rPr>
            <a:t>个</a:t>
          </a:r>
          <a:r>
            <a:rPr lang="en-US" sz="2000" kern="1200" dirty="0">
              <a:solidFill>
                <a:srgbClr val="FFFFFF"/>
              </a:solidFill>
              <a:latin typeface="+mj-ea"/>
              <a:ea typeface="+mj-ea"/>
              <a:cs typeface="+mn-cs"/>
            </a:rPr>
            <a:t>zookeeper</a:t>
          </a:r>
          <a:endParaRPr lang="zh-CN" altLang="en-US" sz="2000" kern="1200" dirty="0">
            <a:solidFill>
              <a:srgbClr val="FFFFFF"/>
            </a:solidFill>
            <a:latin typeface="+mj-ea"/>
            <a:ea typeface="+mj-ea"/>
            <a:cs typeface="+mn-cs"/>
          </a:endParaRPr>
        </a:p>
      </dsp:txBody>
      <dsp:txXfrm>
        <a:off x="0" y="4674871"/>
        <a:ext cx="11438924" cy="766951"/>
      </dsp:txXfrm>
    </dsp:sp>
    <dsp:sp modelId="{01625114-AA9F-3649-B14F-B9700B8359A8}">
      <dsp:nvSpPr>
        <dsp:cNvPr id="0" name=""/>
        <dsp:cNvSpPr/>
      </dsp:nvSpPr>
      <dsp:spPr>
        <a:xfrm rot="10800000">
          <a:off x="0" y="3506804"/>
          <a:ext cx="11438924" cy="1179571"/>
        </a:xfrm>
        <a:prstGeom prst="upArrowCallou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>
              <a:solidFill>
                <a:srgbClr val="FFFFFF"/>
              </a:solidFill>
              <a:latin typeface="+mj-ea"/>
              <a:ea typeface="+mj-ea"/>
              <a:cs typeface="+mn-cs"/>
            </a:rPr>
            <a:t>复制</a:t>
          </a:r>
          <a:r>
            <a:rPr lang="en-US" sz="2000" kern="1200" dirty="0">
              <a:solidFill>
                <a:srgbClr val="FFFFFF"/>
              </a:solidFill>
              <a:latin typeface="+mj-ea"/>
              <a:ea typeface="+mj-ea"/>
              <a:cs typeface="+mn-cs"/>
            </a:rPr>
            <a:t>zookeeper</a:t>
          </a:r>
          <a:r>
            <a:rPr lang="zh-CN" sz="2000" kern="1200" dirty="0">
              <a:solidFill>
                <a:srgbClr val="FFFFFF"/>
              </a:solidFill>
              <a:latin typeface="+mj-ea"/>
              <a:ea typeface="+mj-ea"/>
              <a:cs typeface="+mn-cs"/>
            </a:rPr>
            <a:t>配置文件并配置</a:t>
          </a:r>
          <a:endParaRPr lang="zh-CN" altLang="en-US" sz="2000" kern="1200" dirty="0">
            <a:solidFill>
              <a:srgbClr val="FFFFFF"/>
            </a:solidFill>
            <a:latin typeface="+mj-ea"/>
            <a:ea typeface="+mj-ea"/>
            <a:cs typeface="+mn-cs"/>
          </a:endParaRPr>
        </a:p>
      </dsp:txBody>
      <dsp:txXfrm rot="-10800000">
        <a:off x="0" y="3506804"/>
        <a:ext cx="11438924" cy="414029"/>
      </dsp:txXfrm>
    </dsp:sp>
    <dsp:sp modelId="{D38786D5-6B2E-904F-9DA4-EAF10C3508D1}">
      <dsp:nvSpPr>
        <dsp:cNvPr id="0" name=""/>
        <dsp:cNvSpPr/>
      </dsp:nvSpPr>
      <dsp:spPr>
        <a:xfrm>
          <a:off x="0" y="3920834"/>
          <a:ext cx="11438924" cy="352691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rgbClr val="FFFFFF"/>
              </a:solidFill>
              <a:latin typeface="+mj-ea"/>
              <a:ea typeface="+mj-ea"/>
              <a:cs typeface="+mn-cs"/>
            </a:rPr>
            <a:t>需要启动几个</a:t>
          </a:r>
          <a:r>
            <a:rPr lang="en-US" altLang="zh-CN" sz="2000" kern="1200" dirty="0">
              <a:solidFill>
                <a:srgbClr val="FFFFFF"/>
              </a:solidFill>
              <a:latin typeface="+mj-ea"/>
              <a:ea typeface="+mj-ea"/>
              <a:cs typeface="+mn-cs"/>
            </a:rPr>
            <a:t>zookeeper</a:t>
          </a:r>
          <a:r>
            <a:rPr lang="zh-CN" altLang="en-US" sz="2000" kern="1200" dirty="0">
              <a:solidFill>
                <a:srgbClr val="FFFFFF"/>
              </a:solidFill>
              <a:latin typeface="+mj-ea"/>
              <a:ea typeface="+mj-ea"/>
              <a:cs typeface="+mn-cs"/>
            </a:rPr>
            <a:t>就复制几个配置文件（要是奇数个）</a:t>
          </a:r>
        </a:p>
      </dsp:txBody>
      <dsp:txXfrm>
        <a:off x="0" y="3920834"/>
        <a:ext cx="11438924" cy="352691"/>
      </dsp:txXfrm>
    </dsp:sp>
    <dsp:sp modelId="{C22075F0-3911-0544-964E-4E8F60C335B0}">
      <dsp:nvSpPr>
        <dsp:cNvPr id="0" name=""/>
        <dsp:cNvSpPr/>
      </dsp:nvSpPr>
      <dsp:spPr>
        <a:xfrm rot="10800000">
          <a:off x="0" y="2338737"/>
          <a:ext cx="11438924" cy="117957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>
              <a:latin typeface="+mj-ea"/>
              <a:ea typeface="+mj-ea"/>
            </a:rPr>
            <a:t>获取</a:t>
          </a:r>
          <a:r>
            <a:rPr lang="zh-CN" altLang="en-US" sz="2000" kern="1200" dirty="0">
              <a:latin typeface="+mj-ea"/>
              <a:ea typeface="+mj-ea"/>
            </a:rPr>
            <a:t>解压</a:t>
          </a:r>
          <a:r>
            <a:rPr lang="en-US" sz="2000" kern="1200" dirty="0">
              <a:latin typeface="+mj-ea"/>
              <a:ea typeface="+mj-ea"/>
            </a:rPr>
            <a:t>zookeeper</a:t>
          </a:r>
          <a:r>
            <a:rPr lang="zh-CN" sz="2000" kern="1200" dirty="0">
              <a:latin typeface="+mj-ea"/>
              <a:ea typeface="+mj-ea"/>
            </a:rPr>
            <a:t>压缩包</a:t>
          </a:r>
          <a:r>
            <a:rPr lang="en-US" altLang="zh-CN" sz="2000" kern="1200" dirty="0">
              <a:latin typeface="+mj-ea"/>
              <a:ea typeface="+mj-ea"/>
            </a:rPr>
            <a:t>(</a:t>
          </a:r>
          <a:r>
            <a:rPr lang="zh-CN" altLang="en-US" sz="2000" kern="1200" dirty="0">
              <a:latin typeface="+mj-ea"/>
              <a:ea typeface="+mj-ea"/>
            </a:rPr>
            <a:t>同单机</a:t>
          </a:r>
          <a:r>
            <a:rPr lang="en-US" altLang="zh-CN" sz="2000" kern="1200" dirty="0">
              <a:latin typeface="+mj-ea"/>
              <a:ea typeface="+mj-ea"/>
            </a:rPr>
            <a:t>)</a:t>
          </a:r>
          <a:endParaRPr lang="zh-CN" altLang="en-US" sz="2000" kern="1200" dirty="0">
            <a:latin typeface="+mj-ea"/>
            <a:ea typeface="+mj-ea"/>
          </a:endParaRPr>
        </a:p>
      </dsp:txBody>
      <dsp:txXfrm rot="10800000">
        <a:off x="0" y="2338737"/>
        <a:ext cx="11438924" cy="766450"/>
      </dsp:txXfrm>
    </dsp:sp>
    <dsp:sp modelId="{FA8AF887-EF1F-5F43-9AC0-0CB31236FFBB}">
      <dsp:nvSpPr>
        <dsp:cNvPr id="0" name=""/>
        <dsp:cNvSpPr/>
      </dsp:nvSpPr>
      <dsp:spPr>
        <a:xfrm rot="10800000">
          <a:off x="0" y="1170669"/>
          <a:ext cx="11438924" cy="117957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>
              <a:latin typeface="+mj-ea"/>
              <a:ea typeface="+mj-ea"/>
            </a:rPr>
            <a:t>确认安装</a:t>
          </a:r>
          <a:r>
            <a:rPr lang="zh-CN" altLang="en-US" sz="2000" kern="1200" dirty="0">
              <a:latin typeface="+mj-ea"/>
              <a:ea typeface="+mj-ea"/>
            </a:rPr>
            <a:t>配置</a:t>
          </a:r>
          <a:r>
            <a:rPr lang="en-US" sz="2000" kern="1200" dirty="0">
              <a:latin typeface="+mj-ea"/>
              <a:ea typeface="+mj-ea"/>
            </a:rPr>
            <a:t>java</a:t>
          </a:r>
          <a:r>
            <a:rPr lang="en-US" altLang="zh-CN" sz="2000" kern="1200" dirty="0">
              <a:latin typeface="+mj-ea"/>
              <a:ea typeface="+mj-ea"/>
            </a:rPr>
            <a:t>(</a:t>
          </a:r>
          <a:r>
            <a:rPr lang="zh-CN" altLang="en-US" sz="2000" kern="1200" dirty="0">
              <a:latin typeface="+mj-ea"/>
              <a:ea typeface="+mj-ea"/>
            </a:rPr>
            <a:t>同单机</a:t>
          </a:r>
          <a:r>
            <a:rPr lang="en-US" altLang="zh-CN" sz="2000" kern="1200" dirty="0">
              <a:latin typeface="+mj-ea"/>
              <a:ea typeface="+mj-ea"/>
            </a:rPr>
            <a:t>)</a:t>
          </a:r>
          <a:endParaRPr lang="zh-CN" altLang="en-US" sz="2000" kern="1200" dirty="0">
            <a:latin typeface="+mj-ea"/>
            <a:ea typeface="+mj-ea"/>
          </a:endParaRPr>
        </a:p>
      </dsp:txBody>
      <dsp:txXfrm rot="10800000">
        <a:off x="0" y="1170669"/>
        <a:ext cx="11438924" cy="766450"/>
      </dsp:txXfrm>
    </dsp:sp>
    <dsp:sp modelId="{3797A25A-3797-A54B-8022-A81D3C279587}">
      <dsp:nvSpPr>
        <dsp:cNvPr id="0" name=""/>
        <dsp:cNvSpPr/>
      </dsp:nvSpPr>
      <dsp:spPr>
        <a:xfrm rot="10800000">
          <a:off x="0" y="2602"/>
          <a:ext cx="11438924" cy="117957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>
              <a:latin typeface="+mj-ea"/>
              <a:ea typeface="+mj-ea"/>
            </a:rPr>
            <a:t>确认配置安装</a:t>
          </a:r>
          <a:r>
            <a:rPr lang="en-US" sz="2000" kern="1200" dirty="0" err="1">
              <a:latin typeface="+mj-ea"/>
              <a:ea typeface="+mj-ea"/>
            </a:rPr>
            <a:t>linux</a:t>
          </a:r>
          <a:r>
            <a:rPr lang="zh-CN" sz="2000" kern="1200" dirty="0">
              <a:latin typeface="+mj-ea"/>
              <a:ea typeface="+mj-ea"/>
            </a:rPr>
            <a:t>环境</a:t>
          </a:r>
          <a:r>
            <a:rPr lang="en-US" altLang="zh-CN" sz="2000" kern="1200" dirty="0">
              <a:latin typeface="+mj-ea"/>
              <a:ea typeface="+mj-ea"/>
            </a:rPr>
            <a:t>(</a:t>
          </a:r>
          <a:r>
            <a:rPr lang="zh-CN" altLang="en-US" sz="2000" kern="1200" dirty="0">
              <a:latin typeface="+mj-ea"/>
              <a:ea typeface="+mj-ea"/>
            </a:rPr>
            <a:t>同单机</a:t>
          </a:r>
          <a:r>
            <a:rPr lang="en-US" altLang="zh-CN" sz="2000" kern="1200" dirty="0">
              <a:latin typeface="+mj-ea"/>
              <a:ea typeface="+mj-ea"/>
            </a:rPr>
            <a:t>)</a:t>
          </a:r>
          <a:endParaRPr lang="zh-CN" altLang="en-US" sz="2000" kern="1200" dirty="0">
            <a:latin typeface="+mj-ea"/>
            <a:ea typeface="+mj-ea"/>
          </a:endParaRPr>
        </a:p>
      </dsp:txBody>
      <dsp:txXfrm rot="10800000">
        <a:off x="0" y="2602"/>
        <a:ext cx="11438924" cy="76645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FBA2D-10FD-6D40-96C5-D7D9A8BBD561}">
      <dsp:nvSpPr>
        <dsp:cNvPr id="0" name=""/>
        <dsp:cNvSpPr/>
      </dsp:nvSpPr>
      <dsp:spPr>
        <a:xfrm>
          <a:off x="0" y="389056"/>
          <a:ext cx="7668852" cy="383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5188" tIns="1332992" rIns="5951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 </a:t>
          </a:r>
          <a:r>
            <a:rPr lang="zh-Hans" altLang="en-US" sz="2400" kern="1200" dirty="0"/>
            <a:t>  </a:t>
          </a:r>
          <a:r>
            <a:rPr lang="en-US" altLang="zh-Hans" sz="2400" kern="1200" dirty="0"/>
            <a:t>cd /opt/zookeeper</a:t>
          </a:r>
          <a:endParaRPr lang="zh-CN" alt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Ø"/>
          </a:pPr>
          <a:r>
            <a:rPr lang="en-US" sz="2400" kern="1200" dirty="0"/>
            <a:t>echo "1"&gt;</a:t>
          </a:r>
          <a:r>
            <a:rPr lang="en-US" sz="2400" kern="1200" dirty="0" err="1"/>
            <a:t>myid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cd /opt/zookeeper2</a:t>
          </a:r>
          <a:endParaRPr lang="zh-CN" alt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Ø"/>
          </a:pPr>
          <a:r>
            <a:rPr lang="en-US" sz="2400" kern="1200" dirty="0"/>
            <a:t>echo "2"&gt;</a:t>
          </a:r>
          <a:r>
            <a:rPr lang="en-US" sz="2400" kern="1200" dirty="0" err="1"/>
            <a:t>myid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cd /opt/zookeeper3</a:t>
          </a:r>
          <a:endParaRPr lang="zh-CN" alt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Ø"/>
          </a:pPr>
          <a:r>
            <a:rPr lang="en-US" sz="2400" kern="1200" dirty="0"/>
            <a:t>echo "3"&gt;</a:t>
          </a:r>
          <a:r>
            <a:rPr lang="en-US" sz="2400" kern="1200" dirty="0" err="1"/>
            <a:t>myid</a:t>
          </a:r>
          <a:endParaRPr lang="zh-CN" altLang="en-US" sz="1800" kern="1200" dirty="0"/>
        </a:p>
      </dsp:txBody>
      <dsp:txXfrm>
        <a:off x="0" y="389056"/>
        <a:ext cx="7668852" cy="3830400"/>
      </dsp:txXfrm>
    </dsp:sp>
    <dsp:sp modelId="{39832D28-F090-7445-9E28-73F45EBABD55}">
      <dsp:nvSpPr>
        <dsp:cNvPr id="0" name=""/>
        <dsp:cNvSpPr/>
      </dsp:nvSpPr>
      <dsp:spPr>
        <a:xfrm>
          <a:off x="383442" y="724214"/>
          <a:ext cx="5368196" cy="6094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905" tIns="0" rIns="20290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在指定的数据目录下建立</a:t>
          </a:r>
          <a:r>
            <a:rPr lang="en-US" altLang="zh-CN" sz="1800" kern="1200" dirty="0" err="1"/>
            <a:t>myid</a:t>
          </a:r>
          <a:r>
            <a:rPr lang="en-US" altLang="zh-CN" sz="1800" kern="1200" dirty="0"/>
            <a:t>,</a:t>
          </a:r>
          <a:r>
            <a:rPr lang="zh-CN" altLang="en-US" sz="1800" kern="1200" dirty="0"/>
            <a:t>并输入对应的</a:t>
          </a:r>
          <a:r>
            <a:rPr lang="en-US" altLang="zh-CN" sz="1800" kern="1200" dirty="0"/>
            <a:t>zookeeper</a:t>
          </a:r>
          <a:r>
            <a:rPr lang="zh-CN" altLang="en-US" sz="1800" kern="1200" dirty="0"/>
            <a:t>的</a:t>
          </a:r>
          <a:r>
            <a:rPr lang="en-US" altLang="zh-CN" sz="1800" kern="1200" dirty="0"/>
            <a:t>id</a:t>
          </a:r>
          <a:r>
            <a:rPr lang="zh-CN" altLang="en-US" sz="1800" kern="1200" dirty="0"/>
            <a:t>编号</a:t>
          </a:r>
        </a:p>
      </dsp:txBody>
      <dsp:txXfrm>
        <a:off x="413194" y="753966"/>
        <a:ext cx="5308692" cy="54997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EE3C01-7B62-DF42-BE4F-80B26EC57E5D}">
      <dsp:nvSpPr>
        <dsp:cNvPr id="0" name=""/>
        <dsp:cNvSpPr/>
      </dsp:nvSpPr>
      <dsp:spPr>
        <a:xfrm>
          <a:off x="0" y="452879"/>
          <a:ext cx="4826310" cy="1398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4575" tIns="499872" rIns="374575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dataDir</a:t>
          </a:r>
          <a:r>
            <a:rPr lang="en-US" sz="2400" kern="1200" dirty="0"/>
            <a:t>=/opt/zookeeper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clientPort</a:t>
          </a:r>
          <a:r>
            <a:rPr lang="en-US" sz="2400" kern="1200" dirty="0"/>
            <a:t>=2181</a:t>
          </a:r>
          <a:endParaRPr lang="zh-CN" altLang="en-US" sz="2400" kern="1200" dirty="0"/>
        </a:p>
      </dsp:txBody>
      <dsp:txXfrm>
        <a:off x="0" y="452879"/>
        <a:ext cx="4826310" cy="1398600"/>
      </dsp:txXfrm>
    </dsp:sp>
    <dsp:sp modelId="{39BFC68D-2293-BE4A-8F5F-B6C5D19ED419}">
      <dsp:nvSpPr>
        <dsp:cNvPr id="0" name=""/>
        <dsp:cNvSpPr/>
      </dsp:nvSpPr>
      <dsp:spPr>
        <a:xfrm>
          <a:off x="241315" y="98639"/>
          <a:ext cx="3378417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696" tIns="0" rIns="12769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zoo1.cfg</a:t>
          </a:r>
          <a:endParaRPr lang="zh-CN" altLang="en-US" sz="2400" kern="1200" dirty="0"/>
        </a:p>
      </dsp:txBody>
      <dsp:txXfrm>
        <a:off x="275900" y="133224"/>
        <a:ext cx="3309247" cy="639310"/>
      </dsp:txXfrm>
    </dsp:sp>
    <dsp:sp modelId="{557C3EDA-112F-BF47-80C8-59EBFD52A952}">
      <dsp:nvSpPr>
        <dsp:cNvPr id="0" name=""/>
        <dsp:cNvSpPr/>
      </dsp:nvSpPr>
      <dsp:spPr>
        <a:xfrm>
          <a:off x="0" y="2335319"/>
          <a:ext cx="4826310" cy="1398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4575" tIns="499872" rIns="374575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dataDir</a:t>
          </a:r>
          <a:r>
            <a:rPr lang="en-US" sz="2400" kern="1200" dirty="0"/>
            <a:t>=/opt/zookeeper2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clientPort</a:t>
          </a:r>
          <a:r>
            <a:rPr lang="en-US" sz="2400" kern="1200" dirty="0"/>
            <a:t>=2182</a:t>
          </a:r>
          <a:endParaRPr lang="zh-CN" altLang="en-US" sz="2400" kern="1200" dirty="0"/>
        </a:p>
      </dsp:txBody>
      <dsp:txXfrm>
        <a:off x="0" y="2335319"/>
        <a:ext cx="4826310" cy="1398600"/>
      </dsp:txXfrm>
    </dsp:sp>
    <dsp:sp modelId="{D8959C3A-FDA1-4646-82A5-768EBB760E59}">
      <dsp:nvSpPr>
        <dsp:cNvPr id="0" name=""/>
        <dsp:cNvSpPr/>
      </dsp:nvSpPr>
      <dsp:spPr>
        <a:xfrm>
          <a:off x="241315" y="1981079"/>
          <a:ext cx="3378417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696" tIns="0" rIns="12769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zoo2.cfg</a:t>
          </a:r>
          <a:endParaRPr lang="zh-CN" altLang="en-US" sz="2400" kern="1200" dirty="0"/>
        </a:p>
      </dsp:txBody>
      <dsp:txXfrm>
        <a:off x="275900" y="2015664"/>
        <a:ext cx="3309247" cy="639310"/>
      </dsp:txXfrm>
    </dsp:sp>
    <dsp:sp modelId="{DEA1A71F-4D9D-6240-8E7F-43607B5E065D}">
      <dsp:nvSpPr>
        <dsp:cNvPr id="0" name=""/>
        <dsp:cNvSpPr/>
      </dsp:nvSpPr>
      <dsp:spPr>
        <a:xfrm>
          <a:off x="0" y="4217760"/>
          <a:ext cx="4826310" cy="1398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4575" tIns="499872" rIns="374575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dataDir</a:t>
          </a:r>
          <a:r>
            <a:rPr lang="en-US" sz="2400" kern="1200" dirty="0"/>
            <a:t>=/opt/zookeeper3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clientPort</a:t>
          </a:r>
          <a:r>
            <a:rPr lang="en-US" sz="2400" kern="1200" dirty="0"/>
            <a:t>=2183</a:t>
          </a:r>
          <a:endParaRPr lang="zh-CN" altLang="en-US" sz="2400" kern="1200" dirty="0"/>
        </a:p>
      </dsp:txBody>
      <dsp:txXfrm>
        <a:off x="0" y="4217760"/>
        <a:ext cx="4826310" cy="1398600"/>
      </dsp:txXfrm>
    </dsp:sp>
    <dsp:sp modelId="{3A0370EA-3E5C-714B-A00D-1E4DBFC33160}">
      <dsp:nvSpPr>
        <dsp:cNvPr id="0" name=""/>
        <dsp:cNvSpPr/>
      </dsp:nvSpPr>
      <dsp:spPr>
        <a:xfrm>
          <a:off x="241315" y="3863520"/>
          <a:ext cx="3378417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696" tIns="0" rIns="12769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zoo3.cfg</a:t>
          </a:r>
          <a:endParaRPr lang="zh-CN" altLang="en-US" sz="2400" kern="1200" dirty="0"/>
        </a:p>
      </dsp:txBody>
      <dsp:txXfrm>
        <a:off x="275900" y="3898105"/>
        <a:ext cx="3309247" cy="63931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2ED340-A208-F043-88DC-606715275345}">
      <dsp:nvSpPr>
        <dsp:cNvPr id="0" name=""/>
        <dsp:cNvSpPr/>
      </dsp:nvSpPr>
      <dsp:spPr>
        <a:xfrm>
          <a:off x="0" y="516154"/>
          <a:ext cx="6014442" cy="1975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6788" tIns="687324" rIns="4667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400" kern="1200" dirty="0"/>
            <a:t>server.1=hadoop:2888:3888
server.2=hadoop:2889:3889
server.3=hadoop:2890:3890</a:t>
          </a:r>
          <a:endParaRPr lang="zh-CN" altLang="en-US" sz="2400" kern="1200" dirty="0"/>
        </a:p>
      </dsp:txBody>
      <dsp:txXfrm>
        <a:off x="0" y="516154"/>
        <a:ext cx="6014442" cy="1975050"/>
      </dsp:txXfrm>
    </dsp:sp>
    <dsp:sp modelId="{ED4177A1-4B66-0E41-87DD-94B25583C3E2}">
      <dsp:nvSpPr>
        <dsp:cNvPr id="0" name=""/>
        <dsp:cNvSpPr/>
      </dsp:nvSpPr>
      <dsp:spPr>
        <a:xfrm>
          <a:off x="300722" y="29074"/>
          <a:ext cx="4210109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132" tIns="0" rIns="15913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zoo1.cfg,zoo2.cfg,zoo3.cfg</a:t>
          </a:r>
          <a:r>
            <a:rPr lang="zh-CN" altLang="en-US" sz="2400" kern="1200" dirty="0"/>
            <a:t>文件末尾增加如下</a:t>
          </a:r>
        </a:p>
      </dsp:txBody>
      <dsp:txXfrm>
        <a:off x="348277" y="76629"/>
        <a:ext cx="4114999" cy="87905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0DE0E0-C4E3-2A4A-AEE1-A8A460A53B49}">
      <dsp:nvSpPr>
        <dsp:cNvPr id="0" name=""/>
        <dsp:cNvSpPr/>
      </dsp:nvSpPr>
      <dsp:spPr>
        <a:xfrm>
          <a:off x="0" y="3159288"/>
          <a:ext cx="6048328" cy="20728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查看</a:t>
          </a:r>
          <a:r>
            <a:rPr lang="en-US" altLang="zh-CN" sz="2400" kern="1200" dirty="0"/>
            <a:t>zookeeper</a:t>
          </a:r>
          <a:r>
            <a:rPr lang="zh-CN" altLang="en-US" sz="2400" kern="1200" dirty="0"/>
            <a:t>节点进程</a:t>
          </a:r>
        </a:p>
      </dsp:txBody>
      <dsp:txXfrm>
        <a:off x="0" y="3159288"/>
        <a:ext cx="6048328" cy="1119331"/>
      </dsp:txXfrm>
    </dsp:sp>
    <dsp:sp modelId="{D7D7241F-C90D-2942-8F87-80F46883A40A}">
      <dsp:nvSpPr>
        <dsp:cNvPr id="0" name=""/>
        <dsp:cNvSpPr/>
      </dsp:nvSpPr>
      <dsp:spPr>
        <a:xfrm>
          <a:off x="0" y="4237162"/>
          <a:ext cx="6048328" cy="9535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 err="1"/>
            <a:t>jps</a:t>
          </a:r>
          <a:endParaRPr lang="zh-CN" altLang="en-US" sz="2200" kern="1200" dirty="0"/>
        </a:p>
      </dsp:txBody>
      <dsp:txXfrm>
        <a:off x="0" y="4237162"/>
        <a:ext cx="6048328" cy="953504"/>
      </dsp:txXfrm>
    </dsp:sp>
    <dsp:sp modelId="{A8028BAC-73BD-1D4E-9188-9C0845EA17BD}">
      <dsp:nvSpPr>
        <dsp:cNvPr id="0" name=""/>
        <dsp:cNvSpPr/>
      </dsp:nvSpPr>
      <dsp:spPr>
        <a:xfrm rot="10800000">
          <a:off x="0" y="47470"/>
          <a:ext cx="6048328" cy="31880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通过指定配置文件名启动指定的</a:t>
          </a:r>
          <a:r>
            <a:rPr lang="en-US" altLang="zh-CN" sz="2400" kern="1200" dirty="0"/>
            <a:t>zookeeper</a:t>
          </a:r>
          <a:endParaRPr lang="zh-CN" altLang="en-US" sz="2400" kern="1200" dirty="0"/>
        </a:p>
      </dsp:txBody>
      <dsp:txXfrm rot="-10800000">
        <a:off x="0" y="47470"/>
        <a:ext cx="6048328" cy="1118995"/>
      </dsp:txXfrm>
    </dsp:sp>
    <dsp:sp modelId="{CF01CE62-7BD5-1340-B2A8-3DCE054A96BC}">
      <dsp:nvSpPr>
        <dsp:cNvPr id="0" name=""/>
        <dsp:cNvSpPr/>
      </dsp:nvSpPr>
      <dsp:spPr>
        <a:xfrm>
          <a:off x="0" y="1121355"/>
          <a:ext cx="6048328" cy="9532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zkServer.sh</a:t>
          </a:r>
          <a:r>
            <a:rPr lang="en-US" sz="2200" kern="1200" dirty="0"/>
            <a:t> start zoo1.cfg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</a:t>
          </a:r>
          <a:r>
            <a:rPr lang="zh-CN" sz="2200" kern="1200" dirty="0"/>
            <a:t>启动第一个</a:t>
          </a:r>
          <a:r>
            <a:rPr lang="en-US" sz="2200" kern="1200" dirty="0"/>
            <a:t>zookeeper</a:t>
          </a:r>
          <a:endParaRPr lang="zh-CN" altLang="en-US" sz="2200" kern="1200" dirty="0"/>
        </a:p>
      </dsp:txBody>
      <dsp:txXfrm>
        <a:off x="0" y="1121355"/>
        <a:ext cx="6048328" cy="95321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692F8A-EFDC-D346-9C07-A4A0253A8EAE}">
      <dsp:nvSpPr>
        <dsp:cNvPr id="0" name=""/>
        <dsp:cNvSpPr/>
      </dsp:nvSpPr>
      <dsp:spPr>
        <a:xfrm>
          <a:off x="0" y="4301982"/>
          <a:ext cx="5294362" cy="14120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查看进程</a:t>
          </a:r>
        </a:p>
      </dsp:txBody>
      <dsp:txXfrm>
        <a:off x="0" y="4301982"/>
        <a:ext cx="5294362" cy="762483"/>
      </dsp:txXfrm>
    </dsp:sp>
    <dsp:sp modelId="{08746E31-5B31-4041-B0D2-DAEFE25CD27A}">
      <dsp:nvSpPr>
        <dsp:cNvPr id="0" name=""/>
        <dsp:cNvSpPr/>
      </dsp:nvSpPr>
      <dsp:spPr>
        <a:xfrm>
          <a:off x="0" y="5036226"/>
          <a:ext cx="5294362" cy="6495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49530" rIns="277368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900" kern="1200" dirty="0" err="1"/>
            <a:t>jps</a:t>
          </a:r>
          <a:endParaRPr lang="zh-CN" altLang="en-US" sz="3900" kern="1200" dirty="0"/>
        </a:p>
      </dsp:txBody>
      <dsp:txXfrm>
        <a:off x="0" y="5036226"/>
        <a:ext cx="5294362" cy="649523"/>
      </dsp:txXfrm>
    </dsp:sp>
    <dsp:sp modelId="{6357AA37-22E6-0D4F-A747-3C3AE9421974}">
      <dsp:nvSpPr>
        <dsp:cNvPr id="0" name=""/>
        <dsp:cNvSpPr/>
      </dsp:nvSpPr>
      <dsp:spPr>
        <a:xfrm rot="10800000">
          <a:off x="0" y="2151496"/>
          <a:ext cx="5294362" cy="217166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zkServer.sh</a:t>
          </a:r>
          <a:r>
            <a:rPr lang="en-US" sz="2200" kern="1200" dirty="0"/>
            <a:t>  stop zoo3.cfg </a:t>
          </a:r>
          <a:r>
            <a:rPr lang="zh-CN" sz="2200" kern="1200" dirty="0"/>
            <a:t>停止指定的第</a:t>
          </a:r>
          <a:r>
            <a:rPr lang="en-US" sz="2200" kern="1200" dirty="0"/>
            <a:t>3</a:t>
          </a:r>
          <a:r>
            <a:rPr lang="zh-CN" sz="2200" kern="1200" dirty="0"/>
            <a:t>个</a:t>
          </a:r>
          <a:r>
            <a:rPr lang="en-US" sz="2200" kern="1200" dirty="0"/>
            <a:t>zookeeper</a:t>
          </a:r>
          <a:endParaRPr lang="zh-CN" altLang="en-US" sz="2200" kern="1200" dirty="0"/>
        </a:p>
      </dsp:txBody>
      <dsp:txXfrm rot="10800000">
        <a:off x="0" y="2151496"/>
        <a:ext cx="5294362" cy="1411083"/>
      </dsp:txXfrm>
    </dsp:sp>
    <dsp:sp modelId="{76C99542-5A92-F54C-AF16-42959D3C9258}">
      <dsp:nvSpPr>
        <dsp:cNvPr id="0" name=""/>
        <dsp:cNvSpPr/>
      </dsp:nvSpPr>
      <dsp:spPr>
        <a:xfrm rot="10800000">
          <a:off x="0" y="1010"/>
          <a:ext cx="5294362" cy="217166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通过指定配置文件名停止指定的</a:t>
          </a:r>
          <a:r>
            <a:rPr lang="en-US" altLang="zh-CN" sz="2200" kern="1200" dirty="0"/>
            <a:t>zookeeper</a:t>
          </a:r>
          <a:endParaRPr lang="zh-CN" altLang="en-US" sz="2200" kern="1200" dirty="0"/>
        </a:p>
      </dsp:txBody>
      <dsp:txXfrm rot="10800000">
        <a:off x="0" y="1010"/>
        <a:ext cx="5294362" cy="14110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62E28C-36D6-9F44-90A2-9796FF360E4D}">
      <dsp:nvSpPr>
        <dsp:cNvPr id="0" name=""/>
        <dsp:cNvSpPr/>
      </dsp:nvSpPr>
      <dsp:spPr>
        <a:xfrm>
          <a:off x="0" y="4907200"/>
          <a:ext cx="8572500" cy="8050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 dirty="0"/>
            <a:t>启动</a:t>
          </a:r>
          <a:endParaRPr lang="zh-CN" altLang="en-US" sz="2300" kern="1200" dirty="0"/>
        </a:p>
      </dsp:txBody>
      <dsp:txXfrm>
        <a:off x="0" y="4907200"/>
        <a:ext cx="8572500" cy="805067"/>
      </dsp:txXfrm>
    </dsp:sp>
    <dsp:sp modelId="{38F343D0-5A12-4642-BF1B-FF2D9C525617}">
      <dsp:nvSpPr>
        <dsp:cNvPr id="0" name=""/>
        <dsp:cNvSpPr/>
      </dsp:nvSpPr>
      <dsp:spPr>
        <a:xfrm rot="10800000">
          <a:off x="0" y="3681083"/>
          <a:ext cx="8572500" cy="123819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安装</a:t>
          </a:r>
          <a:r>
            <a:rPr lang="zh-CN" sz="2300" kern="1200" dirty="0"/>
            <a:t>配置</a:t>
          </a:r>
          <a:r>
            <a:rPr lang="en-US" sz="2300" kern="1200" dirty="0"/>
            <a:t>zookeeper</a:t>
          </a:r>
          <a:endParaRPr lang="zh-CN" altLang="en-US" sz="2300" kern="1200" dirty="0"/>
        </a:p>
      </dsp:txBody>
      <dsp:txXfrm rot="10800000">
        <a:off x="0" y="3681083"/>
        <a:ext cx="8572500" cy="804541"/>
      </dsp:txXfrm>
    </dsp:sp>
    <dsp:sp modelId="{B99F9B10-3BA9-564E-B892-095DD28B016B}">
      <dsp:nvSpPr>
        <dsp:cNvPr id="0" name=""/>
        <dsp:cNvSpPr/>
      </dsp:nvSpPr>
      <dsp:spPr>
        <a:xfrm rot="10800000">
          <a:off x="0" y="2454966"/>
          <a:ext cx="8572500" cy="123819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 dirty="0"/>
            <a:t>获取安装</a:t>
          </a:r>
          <a:r>
            <a:rPr lang="en-US" sz="2300" kern="1200" dirty="0"/>
            <a:t>zookeeper</a:t>
          </a:r>
          <a:r>
            <a:rPr lang="zh-CN" sz="2300" kern="1200" dirty="0"/>
            <a:t>压缩包</a:t>
          </a:r>
          <a:endParaRPr lang="zh-CN" altLang="en-US" sz="2300" kern="1200" dirty="0"/>
        </a:p>
      </dsp:txBody>
      <dsp:txXfrm rot="10800000">
        <a:off x="0" y="2454966"/>
        <a:ext cx="8572500" cy="804541"/>
      </dsp:txXfrm>
    </dsp:sp>
    <dsp:sp modelId="{8B1DFDB6-946D-C647-8360-623031C46EE7}">
      <dsp:nvSpPr>
        <dsp:cNvPr id="0" name=""/>
        <dsp:cNvSpPr/>
      </dsp:nvSpPr>
      <dsp:spPr>
        <a:xfrm rot="10800000">
          <a:off x="0" y="1228849"/>
          <a:ext cx="8572500" cy="123819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 dirty="0"/>
            <a:t>确认是否安装</a:t>
          </a:r>
          <a:r>
            <a:rPr lang="en-US" sz="2300" kern="1200" dirty="0"/>
            <a:t>java</a:t>
          </a:r>
          <a:endParaRPr lang="zh-CN" altLang="en-US" sz="2300" kern="1200" dirty="0"/>
        </a:p>
      </dsp:txBody>
      <dsp:txXfrm rot="10800000">
        <a:off x="0" y="1228849"/>
        <a:ext cx="8572500" cy="804541"/>
      </dsp:txXfrm>
    </dsp:sp>
    <dsp:sp modelId="{5DBACD87-1B12-2747-B6D4-85A8B04AF727}">
      <dsp:nvSpPr>
        <dsp:cNvPr id="0" name=""/>
        <dsp:cNvSpPr/>
      </dsp:nvSpPr>
      <dsp:spPr>
        <a:xfrm rot="10800000">
          <a:off x="0" y="2731"/>
          <a:ext cx="8572500" cy="123819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 dirty="0"/>
            <a:t>确认配置安装</a:t>
          </a:r>
          <a:r>
            <a:rPr lang="en-US" sz="2300" kern="1200" dirty="0" err="1"/>
            <a:t>linux</a:t>
          </a:r>
          <a:r>
            <a:rPr lang="zh-CN" sz="2300" kern="1200" dirty="0"/>
            <a:t>环境</a:t>
          </a:r>
          <a:endParaRPr lang="zh-CN" altLang="en-US" sz="2300" kern="1200" dirty="0"/>
        </a:p>
      </dsp:txBody>
      <dsp:txXfrm rot="10800000">
        <a:off x="0" y="2731"/>
        <a:ext cx="8572500" cy="8045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90814-AB4E-7B49-9B30-216DBDB0413A}">
      <dsp:nvSpPr>
        <dsp:cNvPr id="0" name=""/>
        <dsp:cNvSpPr/>
      </dsp:nvSpPr>
      <dsp:spPr>
        <a:xfrm>
          <a:off x="0" y="102870"/>
          <a:ext cx="378219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259E2-D9D6-EC42-8CF9-7388CFFC71F7}">
      <dsp:nvSpPr>
        <dsp:cNvPr id="0" name=""/>
        <dsp:cNvSpPr/>
      </dsp:nvSpPr>
      <dsp:spPr>
        <a:xfrm>
          <a:off x="0" y="0"/>
          <a:ext cx="756438" cy="57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 err="1"/>
            <a:t>linux</a:t>
          </a:r>
          <a:endParaRPr lang="zh-CN" altLang="en-US" sz="2300" kern="1200" dirty="0"/>
        </a:p>
      </dsp:txBody>
      <dsp:txXfrm>
        <a:off x="0" y="0"/>
        <a:ext cx="756438" cy="5715000"/>
      </dsp:txXfrm>
    </dsp:sp>
    <dsp:sp modelId="{F8D988A5-C0DC-B04B-9FAF-DB0770EE09A0}">
      <dsp:nvSpPr>
        <dsp:cNvPr id="0" name=""/>
        <dsp:cNvSpPr/>
      </dsp:nvSpPr>
      <dsp:spPr>
        <a:xfrm>
          <a:off x="813171" y="89296"/>
          <a:ext cx="2969022" cy="178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>
              <a:solidFill>
                <a:srgbClr val="FF0000"/>
              </a:solidFill>
            </a:rPr>
            <a:t>centos</a:t>
          </a:r>
          <a:endParaRPr lang="zh-CN" altLang="en-US" sz="6500" kern="1200" dirty="0">
            <a:solidFill>
              <a:srgbClr val="FF0000"/>
            </a:solidFill>
          </a:endParaRPr>
        </a:p>
      </dsp:txBody>
      <dsp:txXfrm>
        <a:off x="813171" y="89296"/>
        <a:ext cx="2969022" cy="1785937"/>
      </dsp:txXfrm>
    </dsp:sp>
    <dsp:sp modelId="{069F59EF-7982-7C4D-898E-231F0F6CF0ED}">
      <dsp:nvSpPr>
        <dsp:cNvPr id="0" name=""/>
        <dsp:cNvSpPr/>
      </dsp:nvSpPr>
      <dsp:spPr>
        <a:xfrm>
          <a:off x="756438" y="1875234"/>
          <a:ext cx="302575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329D8-3284-A944-A689-D6B92BFAA81A}">
      <dsp:nvSpPr>
        <dsp:cNvPr id="0" name=""/>
        <dsp:cNvSpPr/>
      </dsp:nvSpPr>
      <dsp:spPr>
        <a:xfrm>
          <a:off x="813171" y="1964531"/>
          <a:ext cx="2969022" cy="178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ubuntu</a:t>
          </a:r>
          <a:endParaRPr lang="zh-CN" altLang="en-US" sz="6500" kern="1200" dirty="0"/>
        </a:p>
      </dsp:txBody>
      <dsp:txXfrm>
        <a:off x="813171" y="1964531"/>
        <a:ext cx="2969022" cy="1785937"/>
      </dsp:txXfrm>
    </dsp:sp>
    <dsp:sp modelId="{8B675C09-46FC-0B44-81A7-E8C3D24D387D}">
      <dsp:nvSpPr>
        <dsp:cNvPr id="0" name=""/>
        <dsp:cNvSpPr/>
      </dsp:nvSpPr>
      <dsp:spPr>
        <a:xfrm>
          <a:off x="756438" y="3750468"/>
          <a:ext cx="302575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AD0351-AF9A-8A4D-9ECF-813363D498A8}">
      <dsp:nvSpPr>
        <dsp:cNvPr id="0" name=""/>
        <dsp:cNvSpPr/>
      </dsp:nvSpPr>
      <dsp:spPr>
        <a:xfrm>
          <a:off x="813171" y="3839765"/>
          <a:ext cx="2969022" cy="178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 err="1"/>
            <a:t>redhat</a:t>
          </a:r>
          <a:endParaRPr lang="zh-CN" altLang="en-US" sz="6500" kern="1200" dirty="0"/>
        </a:p>
      </dsp:txBody>
      <dsp:txXfrm>
        <a:off x="813171" y="3839765"/>
        <a:ext cx="2969022" cy="1785937"/>
      </dsp:txXfrm>
    </dsp:sp>
    <dsp:sp modelId="{CD294F86-40DB-524A-9363-5FBAB1CA9BE7}">
      <dsp:nvSpPr>
        <dsp:cNvPr id="0" name=""/>
        <dsp:cNvSpPr/>
      </dsp:nvSpPr>
      <dsp:spPr>
        <a:xfrm>
          <a:off x="756438" y="5625703"/>
          <a:ext cx="302575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D2241D-78FA-D24F-A6A5-F438E073AE36}">
      <dsp:nvSpPr>
        <dsp:cNvPr id="0" name=""/>
        <dsp:cNvSpPr/>
      </dsp:nvSpPr>
      <dsp:spPr>
        <a:xfrm>
          <a:off x="0" y="5300891"/>
          <a:ext cx="8606730" cy="695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windows</a:t>
          </a:r>
          <a:r>
            <a:rPr lang="zh-CN" altLang="en-US" sz="1000" kern="1200" dirty="0"/>
            <a:t>里</a:t>
          </a:r>
          <a:r>
            <a:rPr lang="en-US" altLang="zh-CN" sz="1000" kern="1200" dirty="0"/>
            <a:t>ping </a:t>
          </a:r>
          <a:r>
            <a:rPr lang="zh-CN" altLang="en-US" sz="1000" kern="1200" dirty="0"/>
            <a:t>通</a:t>
          </a:r>
          <a:r>
            <a:rPr lang="en-US" altLang="zh-CN" sz="1000" kern="1200" dirty="0" err="1"/>
            <a:t>linux</a:t>
          </a:r>
          <a:endParaRPr lang="zh-CN" altLang="en-US" sz="1000" kern="1200" dirty="0"/>
        </a:p>
      </dsp:txBody>
      <dsp:txXfrm>
        <a:off x="0" y="5300891"/>
        <a:ext cx="8606730" cy="375699"/>
      </dsp:txXfrm>
    </dsp:sp>
    <dsp:sp modelId="{C1506DD5-3242-A049-90DE-771833DAF582}">
      <dsp:nvSpPr>
        <dsp:cNvPr id="0" name=""/>
        <dsp:cNvSpPr/>
      </dsp:nvSpPr>
      <dsp:spPr>
        <a:xfrm>
          <a:off x="0" y="5662676"/>
          <a:ext cx="8606730" cy="3200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ping </a:t>
          </a:r>
          <a:r>
            <a:rPr lang="en-US" altLang="zh-CN" sz="1900" kern="1200" dirty="0" err="1"/>
            <a:t>ip</a:t>
          </a:r>
          <a:endParaRPr lang="zh-CN" altLang="en-US" sz="1900" kern="1200" dirty="0"/>
        </a:p>
      </dsp:txBody>
      <dsp:txXfrm>
        <a:off x="0" y="5662676"/>
        <a:ext cx="8606730" cy="320040"/>
      </dsp:txXfrm>
    </dsp:sp>
    <dsp:sp modelId="{0EE792E9-3A66-7C49-8AAB-C4E03F191868}">
      <dsp:nvSpPr>
        <dsp:cNvPr id="0" name=""/>
        <dsp:cNvSpPr/>
      </dsp:nvSpPr>
      <dsp:spPr>
        <a:xfrm rot="10800000">
          <a:off x="0" y="4241281"/>
          <a:ext cx="8606730" cy="107004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查看网卡</a:t>
          </a:r>
          <a:r>
            <a:rPr lang="en-US" altLang="zh-CN" sz="1000" kern="1200" dirty="0" err="1"/>
            <a:t>ip</a:t>
          </a:r>
          <a:r>
            <a:rPr lang="zh-CN" altLang="en-US" sz="1000" kern="1200" dirty="0"/>
            <a:t>信息</a:t>
          </a:r>
        </a:p>
      </dsp:txBody>
      <dsp:txXfrm rot="-10800000">
        <a:off x="0" y="4241281"/>
        <a:ext cx="8606730" cy="375586"/>
      </dsp:txXfrm>
    </dsp:sp>
    <dsp:sp modelId="{DE93FD0C-AD99-984F-9594-99F74E0BF757}">
      <dsp:nvSpPr>
        <dsp:cNvPr id="0" name=""/>
        <dsp:cNvSpPr/>
      </dsp:nvSpPr>
      <dsp:spPr>
        <a:xfrm>
          <a:off x="0" y="4616867"/>
          <a:ext cx="8606730" cy="3199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 err="1"/>
            <a:t>ifconfig</a:t>
          </a:r>
          <a:endParaRPr lang="zh-CN" altLang="en-US" sz="1900" kern="1200" dirty="0"/>
        </a:p>
      </dsp:txBody>
      <dsp:txXfrm>
        <a:off x="0" y="4616867"/>
        <a:ext cx="8606730" cy="319944"/>
      </dsp:txXfrm>
    </dsp:sp>
    <dsp:sp modelId="{D784695F-58AD-DD4B-A383-CD6ED9F8F53D}">
      <dsp:nvSpPr>
        <dsp:cNvPr id="0" name=""/>
        <dsp:cNvSpPr/>
      </dsp:nvSpPr>
      <dsp:spPr>
        <a:xfrm rot="10800000">
          <a:off x="0" y="3181670"/>
          <a:ext cx="8606730" cy="107004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重启网卡</a:t>
          </a:r>
        </a:p>
      </dsp:txBody>
      <dsp:txXfrm rot="-10800000">
        <a:off x="0" y="3181670"/>
        <a:ext cx="8606730" cy="375586"/>
      </dsp:txXfrm>
    </dsp:sp>
    <dsp:sp modelId="{3610AE28-E92B-DF45-B04C-C4264876CE12}">
      <dsp:nvSpPr>
        <dsp:cNvPr id="0" name=""/>
        <dsp:cNvSpPr/>
      </dsp:nvSpPr>
      <dsp:spPr>
        <a:xfrm>
          <a:off x="0" y="3557256"/>
          <a:ext cx="8606730" cy="3199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service network restart</a:t>
          </a:r>
          <a:endParaRPr lang="zh-CN" altLang="en-US" sz="1900" kern="1200" dirty="0"/>
        </a:p>
      </dsp:txBody>
      <dsp:txXfrm>
        <a:off x="0" y="3557256"/>
        <a:ext cx="8606730" cy="319944"/>
      </dsp:txXfrm>
    </dsp:sp>
    <dsp:sp modelId="{A53F553E-C898-204E-9508-B0BAD2D02AFE}">
      <dsp:nvSpPr>
        <dsp:cNvPr id="0" name=""/>
        <dsp:cNvSpPr/>
      </dsp:nvSpPr>
      <dsp:spPr>
        <a:xfrm rot="10800000">
          <a:off x="0" y="2122059"/>
          <a:ext cx="8606730" cy="107004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保存退出</a:t>
          </a:r>
        </a:p>
      </dsp:txBody>
      <dsp:txXfrm rot="-10800000">
        <a:off x="0" y="2122059"/>
        <a:ext cx="8606730" cy="375586"/>
      </dsp:txXfrm>
    </dsp:sp>
    <dsp:sp modelId="{9EFA588C-0AAC-CB43-843E-A6743A59B291}">
      <dsp:nvSpPr>
        <dsp:cNvPr id="0" name=""/>
        <dsp:cNvSpPr/>
      </dsp:nvSpPr>
      <dsp:spPr>
        <a:xfrm>
          <a:off x="0" y="2497645"/>
          <a:ext cx="8606730" cy="3199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:</a:t>
          </a:r>
          <a:r>
            <a:rPr lang="en-US" altLang="zh-CN" sz="1900" kern="1200" dirty="0" err="1"/>
            <a:t>wq</a:t>
          </a:r>
          <a:endParaRPr lang="zh-CN" altLang="en-US" sz="1900" kern="1200" dirty="0"/>
        </a:p>
      </dsp:txBody>
      <dsp:txXfrm>
        <a:off x="0" y="2497645"/>
        <a:ext cx="8606730" cy="319944"/>
      </dsp:txXfrm>
    </dsp:sp>
    <dsp:sp modelId="{E84928AC-68AF-6247-B2DF-EDFBCD3EFA2B}">
      <dsp:nvSpPr>
        <dsp:cNvPr id="0" name=""/>
        <dsp:cNvSpPr/>
      </dsp:nvSpPr>
      <dsp:spPr>
        <a:xfrm rot="10800000">
          <a:off x="0" y="1062448"/>
          <a:ext cx="8606730" cy="107004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vi</a:t>
          </a:r>
          <a:r>
            <a:rPr lang="zh-CN" altLang="en-US" sz="1000" kern="1200" dirty="0"/>
            <a:t>编辑文件</a:t>
          </a:r>
          <a:r>
            <a:rPr lang="en-US" sz="1000" kern="1200" dirty="0"/>
            <a:t>ifcfg-eth0 </a:t>
          </a:r>
          <a:endParaRPr lang="zh-CN" altLang="en-US" sz="1000" kern="1200" dirty="0"/>
        </a:p>
      </dsp:txBody>
      <dsp:txXfrm rot="-10800000">
        <a:off x="0" y="1062448"/>
        <a:ext cx="8606730" cy="375586"/>
      </dsp:txXfrm>
    </dsp:sp>
    <dsp:sp modelId="{7B9373BB-A57D-204D-B60C-EBADF5D802CF}">
      <dsp:nvSpPr>
        <dsp:cNvPr id="0" name=""/>
        <dsp:cNvSpPr/>
      </dsp:nvSpPr>
      <dsp:spPr>
        <a:xfrm>
          <a:off x="0" y="1438035"/>
          <a:ext cx="8606730" cy="3199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vi </a:t>
          </a:r>
          <a:r>
            <a:rPr lang="en-US" sz="1900" kern="1200" dirty="0"/>
            <a:t>ifcfg-eth0</a:t>
          </a:r>
          <a:r>
            <a:rPr lang="en-US" altLang="zh-CN" sz="1900" kern="1200" dirty="0"/>
            <a:t> </a:t>
          </a:r>
          <a:endParaRPr lang="zh-CN" altLang="en-US" sz="1900" kern="1200" dirty="0"/>
        </a:p>
      </dsp:txBody>
      <dsp:txXfrm>
        <a:off x="0" y="1438035"/>
        <a:ext cx="8606730" cy="319944"/>
      </dsp:txXfrm>
    </dsp:sp>
    <dsp:sp modelId="{0D473904-3B43-9B49-BB4E-56A92CA04AEC}">
      <dsp:nvSpPr>
        <dsp:cNvPr id="0" name=""/>
        <dsp:cNvSpPr/>
      </dsp:nvSpPr>
      <dsp:spPr>
        <a:xfrm rot="10800000">
          <a:off x="0" y="2837"/>
          <a:ext cx="8606730" cy="107004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进入配置网卡信息路径</a:t>
          </a:r>
        </a:p>
      </dsp:txBody>
      <dsp:txXfrm rot="-10800000">
        <a:off x="0" y="2837"/>
        <a:ext cx="8606730" cy="375586"/>
      </dsp:txXfrm>
    </dsp:sp>
    <dsp:sp modelId="{2B807A99-0E58-DD44-A560-B43134E76AF3}">
      <dsp:nvSpPr>
        <dsp:cNvPr id="0" name=""/>
        <dsp:cNvSpPr/>
      </dsp:nvSpPr>
      <dsp:spPr>
        <a:xfrm>
          <a:off x="0" y="378424"/>
          <a:ext cx="8606730" cy="3199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cd /</a:t>
          </a:r>
          <a:r>
            <a:rPr lang="en-US" sz="1900" kern="1200" dirty="0" err="1"/>
            <a:t>etc</a:t>
          </a:r>
          <a:r>
            <a:rPr lang="en-US" sz="1900" kern="1200" dirty="0"/>
            <a:t>/</a:t>
          </a:r>
          <a:r>
            <a:rPr lang="en-US" sz="1900" kern="1200" dirty="0" err="1"/>
            <a:t>sysconfig</a:t>
          </a:r>
          <a:r>
            <a:rPr lang="en-US" sz="1900" kern="1200" dirty="0"/>
            <a:t>/network-scripts </a:t>
          </a:r>
          <a:endParaRPr lang="zh-CN" altLang="en-US" sz="1900" kern="1200" dirty="0"/>
        </a:p>
      </dsp:txBody>
      <dsp:txXfrm>
        <a:off x="0" y="378424"/>
        <a:ext cx="8606730" cy="3199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0FC51-2A54-1A41-B527-E387718D56A4}">
      <dsp:nvSpPr>
        <dsp:cNvPr id="0" name=""/>
        <dsp:cNvSpPr/>
      </dsp:nvSpPr>
      <dsp:spPr>
        <a:xfrm>
          <a:off x="0" y="2637326"/>
          <a:ext cx="6147337" cy="17303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编辑</a:t>
          </a:r>
          <a:r>
            <a:rPr lang="en-US" sz="2400" kern="1200" dirty="0"/>
            <a:t>network</a:t>
          </a:r>
          <a:endParaRPr lang="zh-CN" altLang="en-US" sz="2400" kern="1200" dirty="0"/>
        </a:p>
      </dsp:txBody>
      <dsp:txXfrm>
        <a:off x="0" y="2637326"/>
        <a:ext cx="6147337" cy="934400"/>
      </dsp:txXfrm>
    </dsp:sp>
    <dsp:sp modelId="{BF652854-A699-384B-A475-EB628500F03F}">
      <dsp:nvSpPr>
        <dsp:cNvPr id="0" name=""/>
        <dsp:cNvSpPr/>
      </dsp:nvSpPr>
      <dsp:spPr>
        <a:xfrm>
          <a:off x="0" y="3537119"/>
          <a:ext cx="6147337" cy="7959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vi </a:t>
          </a:r>
          <a:r>
            <a:rPr lang="en-US" sz="2400" kern="1200" dirty="0"/>
            <a:t>network</a:t>
          </a:r>
          <a:endParaRPr lang="zh-CN" altLang="en-US" sz="2400" kern="1200" dirty="0"/>
        </a:p>
      </dsp:txBody>
      <dsp:txXfrm>
        <a:off x="0" y="3537119"/>
        <a:ext cx="6147337" cy="795970"/>
      </dsp:txXfrm>
    </dsp:sp>
    <dsp:sp modelId="{5657C019-1225-8E4A-8285-0E8C57556E13}">
      <dsp:nvSpPr>
        <dsp:cNvPr id="0" name=""/>
        <dsp:cNvSpPr/>
      </dsp:nvSpPr>
      <dsp:spPr>
        <a:xfrm rot="10800000">
          <a:off x="0" y="0"/>
          <a:ext cx="6147337" cy="266131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进入修改目录</a:t>
          </a:r>
          <a:r>
            <a:rPr lang="en-US" sz="2400" kern="1200" dirty="0"/>
            <a:t>/</a:t>
          </a:r>
          <a:r>
            <a:rPr lang="en-US" sz="2400" kern="1200" dirty="0" err="1"/>
            <a:t>etc</a:t>
          </a:r>
          <a:r>
            <a:rPr lang="en-US" sz="2400" kern="1200" dirty="0"/>
            <a:t>/</a:t>
          </a:r>
          <a:r>
            <a:rPr lang="en-US" sz="2400" kern="1200" dirty="0" err="1"/>
            <a:t>sysconfig</a:t>
          </a:r>
          <a:r>
            <a:rPr lang="en-US" sz="2400" kern="1200" dirty="0"/>
            <a:t>/</a:t>
          </a:r>
          <a:endParaRPr lang="zh-CN" altLang="en-US" sz="2400" kern="1200" dirty="0"/>
        </a:p>
      </dsp:txBody>
      <dsp:txXfrm rot="-10800000">
        <a:off x="0" y="0"/>
        <a:ext cx="6147337" cy="934120"/>
      </dsp:txXfrm>
    </dsp:sp>
    <dsp:sp modelId="{285353E3-16B1-6949-8586-AA59AFBF88CE}">
      <dsp:nvSpPr>
        <dsp:cNvPr id="0" name=""/>
        <dsp:cNvSpPr/>
      </dsp:nvSpPr>
      <dsp:spPr>
        <a:xfrm>
          <a:off x="0" y="936090"/>
          <a:ext cx="6147337" cy="7957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cd </a:t>
          </a:r>
          <a:r>
            <a:rPr lang="en-US" sz="2400" kern="1200" dirty="0"/>
            <a:t>/</a:t>
          </a:r>
          <a:r>
            <a:rPr lang="en-US" sz="2400" kern="1200" dirty="0" err="1"/>
            <a:t>etc</a:t>
          </a:r>
          <a:r>
            <a:rPr lang="en-US" sz="2400" kern="1200" dirty="0"/>
            <a:t>/</a:t>
          </a:r>
          <a:r>
            <a:rPr lang="en-US" sz="2400" kern="1200" dirty="0" err="1"/>
            <a:t>sysconfig</a:t>
          </a:r>
          <a:r>
            <a:rPr lang="en-US" sz="2400" kern="1200" dirty="0"/>
            <a:t>/</a:t>
          </a:r>
          <a:endParaRPr lang="zh-CN" altLang="en-US" sz="2400" kern="1200" dirty="0"/>
        </a:p>
      </dsp:txBody>
      <dsp:txXfrm>
        <a:off x="0" y="936090"/>
        <a:ext cx="6147337" cy="7957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D2FA0-50C4-DF4F-B98D-54A7EBB57E87}">
      <dsp:nvSpPr>
        <dsp:cNvPr id="0" name=""/>
        <dsp:cNvSpPr/>
      </dsp:nvSpPr>
      <dsp:spPr>
        <a:xfrm>
          <a:off x="0" y="3287663"/>
          <a:ext cx="6264352" cy="10790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在</a:t>
          </a:r>
          <a:r>
            <a:rPr lang="en-US" altLang="zh-CN" sz="1600" kern="1200" dirty="0"/>
            <a:t>hosts</a:t>
          </a:r>
          <a:r>
            <a:rPr lang="zh-CN" altLang="en-US" sz="1600" kern="1200" dirty="0"/>
            <a:t>末尾增加映射内容</a:t>
          </a:r>
        </a:p>
      </dsp:txBody>
      <dsp:txXfrm>
        <a:off x="0" y="3287663"/>
        <a:ext cx="6264352" cy="582705"/>
      </dsp:txXfrm>
    </dsp:sp>
    <dsp:sp modelId="{83840332-0D41-BD41-B0F7-FF9B94E2006E}">
      <dsp:nvSpPr>
        <dsp:cNvPr id="0" name=""/>
        <dsp:cNvSpPr/>
      </dsp:nvSpPr>
      <dsp:spPr>
        <a:xfrm>
          <a:off x="0" y="3848787"/>
          <a:ext cx="6264352" cy="4963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38100" rIns="21336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1</a:t>
          </a:r>
          <a:r>
            <a:rPr lang="en-US" altLang="zh-Hans" sz="3000" kern="1200" dirty="0"/>
            <a:t>92.168.1.103</a:t>
          </a:r>
          <a:r>
            <a:rPr lang="zh-Hans" altLang="en-US" sz="3000" kern="1200" dirty="0"/>
            <a:t>  </a:t>
          </a:r>
          <a:r>
            <a:rPr lang="en-US" altLang="zh-Hans" sz="3000" kern="1200" dirty="0" err="1"/>
            <a:t>hadoop</a:t>
          </a:r>
          <a:endParaRPr lang="zh-CN" altLang="en-US" sz="3000" kern="1200" dirty="0"/>
        </a:p>
      </dsp:txBody>
      <dsp:txXfrm>
        <a:off x="0" y="3848787"/>
        <a:ext cx="6264352" cy="496378"/>
      </dsp:txXfrm>
    </dsp:sp>
    <dsp:sp modelId="{F9C977CB-4A86-6549-8CE7-FAFEEBD05316}">
      <dsp:nvSpPr>
        <dsp:cNvPr id="0" name=""/>
        <dsp:cNvSpPr/>
      </dsp:nvSpPr>
      <dsp:spPr>
        <a:xfrm rot="10800000">
          <a:off x="0" y="1644217"/>
          <a:ext cx="6264352" cy="165963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编辑</a:t>
          </a:r>
          <a:r>
            <a:rPr lang="en-US" sz="1600" kern="1200" dirty="0"/>
            <a:t>hosts</a:t>
          </a:r>
          <a:endParaRPr lang="zh-CN" altLang="en-US" sz="1600" kern="1200" dirty="0"/>
        </a:p>
      </dsp:txBody>
      <dsp:txXfrm rot="-10800000">
        <a:off x="0" y="1644217"/>
        <a:ext cx="6264352" cy="582530"/>
      </dsp:txXfrm>
    </dsp:sp>
    <dsp:sp modelId="{64A69136-F7E7-944B-B49E-4EC587F5D3DE}">
      <dsp:nvSpPr>
        <dsp:cNvPr id="0" name=""/>
        <dsp:cNvSpPr/>
      </dsp:nvSpPr>
      <dsp:spPr>
        <a:xfrm>
          <a:off x="0" y="2226748"/>
          <a:ext cx="6264352" cy="4962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38100" rIns="21336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vi </a:t>
          </a:r>
          <a:r>
            <a:rPr lang="en-US" sz="3000" kern="1200" dirty="0"/>
            <a:t>hosts</a:t>
          </a:r>
          <a:endParaRPr lang="zh-CN" altLang="en-US" sz="3000" kern="1200" dirty="0"/>
        </a:p>
      </dsp:txBody>
      <dsp:txXfrm>
        <a:off x="0" y="2226748"/>
        <a:ext cx="6264352" cy="496229"/>
      </dsp:txXfrm>
    </dsp:sp>
    <dsp:sp modelId="{5657C019-1225-8E4A-8285-0E8C57556E13}">
      <dsp:nvSpPr>
        <dsp:cNvPr id="0" name=""/>
        <dsp:cNvSpPr/>
      </dsp:nvSpPr>
      <dsp:spPr>
        <a:xfrm rot="10800000">
          <a:off x="0" y="0"/>
          <a:ext cx="6264352" cy="165963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进入修改目录</a:t>
          </a:r>
          <a:r>
            <a:rPr lang="en-US" sz="1600" kern="1200" dirty="0"/>
            <a:t>/</a:t>
          </a:r>
          <a:r>
            <a:rPr lang="en-US" sz="1600" kern="1200" dirty="0" err="1"/>
            <a:t>etc</a:t>
          </a:r>
          <a:endParaRPr lang="zh-CN" altLang="en-US" sz="1600" kern="1200" dirty="0"/>
        </a:p>
      </dsp:txBody>
      <dsp:txXfrm rot="-10800000">
        <a:off x="0" y="0"/>
        <a:ext cx="6264352" cy="582530"/>
      </dsp:txXfrm>
    </dsp:sp>
    <dsp:sp modelId="{285353E3-16B1-6949-8586-AA59AFBF88CE}">
      <dsp:nvSpPr>
        <dsp:cNvPr id="0" name=""/>
        <dsp:cNvSpPr/>
      </dsp:nvSpPr>
      <dsp:spPr>
        <a:xfrm>
          <a:off x="0" y="583302"/>
          <a:ext cx="6264352" cy="4962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38100" rIns="21336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cd </a:t>
          </a:r>
          <a:r>
            <a:rPr lang="en-US" sz="3000" kern="1200" dirty="0"/>
            <a:t>/</a:t>
          </a:r>
          <a:r>
            <a:rPr lang="en-US" sz="3000" kern="1200" dirty="0" err="1"/>
            <a:t>etc</a:t>
          </a:r>
          <a:endParaRPr lang="zh-CN" altLang="en-US" sz="3000" kern="1200" dirty="0"/>
        </a:p>
      </dsp:txBody>
      <dsp:txXfrm>
        <a:off x="0" y="583302"/>
        <a:ext cx="6264352" cy="4962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D2FA0-50C4-DF4F-B98D-54A7EBB57E87}">
      <dsp:nvSpPr>
        <dsp:cNvPr id="0" name=""/>
        <dsp:cNvSpPr/>
      </dsp:nvSpPr>
      <dsp:spPr>
        <a:xfrm>
          <a:off x="0" y="3287663"/>
          <a:ext cx="6264352" cy="10790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再次查看防火墙状态</a:t>
          </a:r>
        </a:p>
      </dsp:txBody>
      <dsp:txXfrm>
        <a:off x="0" y="3287663"/>
        <a:ext cx="6264352" cy="582705"/>
      </dsp:txXfrm>
    </dsp:sp>
    <dsp:sp modelId="{83840332-0D41-BD41-B0F7-FF9B94E2006E}">
      <dsp:nvSpPr>
        <dsp:cNvPr id="0" name=""/>
        <dsp:cNvSpPr/>
      </dsp:nvSpPr>
      <dsp:spPr>
        <a:xfrm>
          <a:off x="0" y="3848787"/>
          <a:ext cx="6264352" cy="4963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38100" rIns="21336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service iptables status</a:t>
          </a:r>
          <a:endParaRPr lang="zh-CN" altLang="en-US" sz="3000" kern="1200" dirty="0"/>
        </a:p>
      </dsp:txBody>
      <dsp:txXfrm>
        <a:off x="0" y="3848787"/>
        <a:ext cx="6264352" cy="496378"/>
      </dsp:txXfrm>
    </dsp:sp>
    <dsp:sp modelId="{F9C977CB-4A86-6549-8CE7-FAFEEBD05316}">
      <dsp:nvSpPr>
        <dsp:cNvPr id="0" name=""/>
        <dsp:cNvSpPr/>
      </dsp:nvSpPr>
      <dsp:spPr>
        <a:xfrm rot="10800000">
          <a:off x="0" y="1644217"/>
          <a:ext cx="6264352" cy="165963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关闭防火墙</a:t>
          </a:r>
        </a:p>
      </dsp:txBody>
      <dsp:txXfrm rot="-10800000">
        <a:off x="0" y="1644217"/>
        <a:ext cx="6264352" cy="582530"/>
      </dsp:txXfrm>
    </dsp:sp>
    <dsp:sp modelId="{64A69136-F7E7-944B-B49E-4EC587F5D3DE}">
      <dsp:nvSpPr>
        <dsp:cNvPr id="0" name=""/>
        <dsp:cNvSpPr/>
      </dsp:nvSpPr>
      <dsp:spPr>
        <a:xfrm>
          <a:off x="0" y="2226748"/>
          <a:ext cx="6264352" cy="4962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38100" rIns="21336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service iptables stop</a:t>
          </a:r>
          <a:endParaRPr lang="zh-CN" altLang="en-US" sz="3000" kern="1200" dirty="0"/>
        </a:p>
      </dsp:txBody>
      <dsp:txXfrm>
        <a:off x="0" y="2226748"/>
        <a:ext cx="6264352" cy="496229"/>
      </dsp:txXfrm>
    </dsp:sp>
    <dsp:sp modelId="{5657C019-1225-8E4A-8285-0E8C57556E13}">
      <dsp:nvSpPr>
        <dsp:cNvPr id="0" name=""/>
        <dsp:cNvSpPr/>
      </dsp:nvSpPr>
      <dsp:spPr>
        <a:xfrm rot="10800000">
          <a:off x="0" y="0"/>
          <a:ext cx="6264352" cy="165963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在</a:t>
          </a:r>
          <a:r>
            <a:rPr lang="en-US" altLang="zh-CN" sz="1600" kern="1200" dirty="0"/>
            <a:t>Linux</a:t>
          </a:r>
          <a:r>
            <a:rPr lang="zh-CN" altLang="en-US" sz="1600" kern="1200" dirty="0"/>
            <a:t>中输入如下命令查看防火墙状态</a:t>
          </a:r>
        </a:p>
      </dsp:txBody>
      <dsp:txXfrm rot="-10800000">
        <a:off x="0" y="0"/>
        <a:ext cx="6264352" cy="582530"/>
      </dsp:txXfrm>
    </dsp:sp>
    <dsp:sp modelId="{285353E3-16B1-6949-8586-AA59AFBF88CE}">
      <dsp:nvSpPr>
        <dsp:cNvPr id="0" name=""/>
        <dsp:cNvSpPr/>
      </dsp:nvSpPr>
      <dsp:spPr>
        <a:xfrm>
          <a:off x="0" y="583302"/>
          <a:ext cx="6264352" cy="4962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38100" rIns="21336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service iptables status</a:t>
          </a:r>
          <a:endParaRPr lang="zh-CN" altLang="en-US" sz="3000" kern="1200" dirty="0"/>
        </a:p>
      </dsp:txBody>
      <dsp:txXfrm>
        <a:off x="0" y="583302"/>
        <a:ext cx="6264352" cy="49622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0E9759-7CAF-CE47-B01F-E18A5C5D62B9}">
      <dsp:nvSpPr>
        <dsp:cNvPr id="0" name=""/>
        <dsp:cNvSpPr/>
      </dsp:nvSpPr>
      <dsp:spPr>
        <a:xfrm>
          <a:off x="609282" y="0"/>
          <a:ext cx="3931781" cy="3931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zookeeper</a:t>
          </a:r>
          <a:endParaRPr lang="zh-CN" altLang="en-US" sz="2300" kern="1200" dirty="0"/>
        </a:p>
      </dsp:txBody>
      <dsp:txXfrm>
        <a:off x="1543080" y="294883"/>
        <a:ext cx="2064185" cy="668402"/>
      </dsp:txXfrm>
    </dsp:sp>
    <dsp:sp modelId="{5EE4A52E-A1C9-1A4D-9378-C53CA3A112D5}">
      <dsp:nvSpPr>
        <dsp:cNvPr id="0" name=""/>
        <dsp:cNvSpPr/>
      </dsp:nvSpPr>
      <dsp:spPr>
        <a:xfrm>
          <a:off x="1100755" y="982945"/>
          <a:ext cx="2948835" cy="29488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java</a:t>
          </a:r>
          <a:endParaRPr lang="zh-CN" altLang="en-US" sz="2300" kern="1200" dirty="0"/>
        </a:p>
      </dsp:txBody>
      <dsp:txXfrm>
        <a:off x="1532602" y="1720154"/>
        <a:ext cx="2085141" cy="147441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971CD-F395-8740-9449-50384BD68F61}">
      <dsp:nvSpPr>
        <dsp:cNvPr id="0" name=""/>
        <dsp:cNvSpPr/>
      </dsp:nvSpPr>
      <dsp:spPr>
        <a:xfrm>
          <a:off x="0" y="4211988"/>
          <a:ext cx="8572500" cy="9214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配置</a:t>
          </a:r>
          <a:r>
            <a:rPr lang="en-US" altLang="zh-CN" sz="2000" kern="1200" dirty="0">
              <a:latin typeface="+mj-ea"/>
              <a:ea typeface="+mj-ea"/>
            </a:rPr>
            <a:t>java</a:t>
          </a:r>
          <a:r>
            <a:rPr lang="zh-CN" altLang="en-US" sz="2000" kern="1200" dirty="0">
              <a:latin typeface="+mj-ea"/>
              <a:ea typeface="+mj-ea"/>
            </a:rPr>
            <a:t>环境变量</a:t>
          </a:r>
          <a:r>
            <a:rPr lang="en-US" altLang="zh-CN" sz="2000" kern="1200" dirty="0">
              <a:latin typeface="+mj-ea"/>
              <a:ea typeface="+mj-ea"/>
            </a:rPr>
            <a:t>path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4211988"/>
        <a:ext cx="8572500" cy="921480"/>
      </dsp:txXfrm>
    </dsp:sp>
    <dsp:sp modelId="{5AAC1ED8-E267-8E49-9D80-80811318BEC7}">
      <dsp:nvSpPr>
        <dsp:cNvPr id="0" name=""/>
        <dsp:cNvSpPr/>
      </dsp:nvSpPr>
      <dsp:spPr>
        <a:xfrm rot="10800000">
          <a:off x="0" y="2808574"/>
          <a:ext cx="8572500" cy="141723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解压</a:t>
          </a:r>
          <a:r>
            <a:rPr lang="en-US" altLang="zh-CN" sz="2000" kern="1200" dirty="0">
              <a:latin typeface="+mj-ea"/>
              <a:ea typeface="+mj-ea"/>
            </a:rPr>
            <a:t>(</a:t>
          </a:r>
          <a:r>
            <a:rPr lang="zh-CN" altLang="en-US" sz="2000" kern="1200" dirty="0">
              <a:latin typeface="+mj-ea"/>
              <a:ea typeface="+mj-ea"/>
            </a:rPr>
            <a:t>解压就是安装，所以要解压到一个自己创建的目录</a:t>
          </a:r>
          <a:r>
            <a:rPr lang="en-US" altLang="zh-CN" sz="2000" kern="1200" dirty="0">
              <a:latin typeface="+mj-ea"/>
              <a:ea typeface="+mj-ea"/>
            </a:rPr>
            <a:t>,</a:t>
          </a:r>
          <a:r>
            <a:rPr lang="zh-CN" altLang="en-US" sz="2000" kern="1200" dirty="0">
              <a:latin typeface="+mj-ea"/>
              <a:ea typeface="+mj-ea"/>
            </a:rPr>
            <a:t>如</a:t>
          </a:r>
          <a:r>
            <a:rPr lang="en-US" altLang="zh-CN" sz="2000" kern="1200" dirty="0">
              <a:latin typeface="+mj-ea"/>
              <a:ea typeface="+mj-ea"/>
            </a:rPr>
            <a:t>/opt/java)</a:t>
          </a:r>
          <a:endParaRPr lang="zh-CN" altLang="en-US" sz="2000" kern="1200" dirty="0">
            <a:latin typeface="+mj-ea"/>
            <a:ea typeface="+mj-ea"/>
          </a:endParaRPr>
        </a:p>
      </dsp:txBody>
      <dsp:txXfrm rot="-10800000">
        <a:off x="0" y="2808574"/>
        <a:ext cx="8572500" cy="497450"/>
      </dsp:txXfrm>
    </dsp:sp>
    <dsp:sp modelId="{FE2A2BC0-EC2B-674E-9E87-4B7C88BF8DCD}">
      <dsp:nvSpPr>
        <dsp:cNvPr id="0" name=""/>
        <dsp:cNvSpPr/>
      </dsp:nvSpPr>
      <dsp:spPr>
        <a:xfrm>
          <a:off x="0" y="3306024"/>
          <a:ext cx="4286250" cy="42375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ea"/>
              <a:ea typeface="+mj-ea"/>
            </a:rPr>
            <a:t>/opt/java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3306024"/>
        <a:ext cx="4286250" cy="423753"/>
      </dsp:txXfrm>
    </dsp:sp>
    <dsp:sp modelId="{9C44771F-E03B-E849-9DD8-B6548E149CBC}">
      <dsp:nvSpPr>
        <dsp:cNvPr id="0" name=""/>
        <dsp:cNvSpPr/>
      </dsp:nvSpPr>
      <dsp:spPr>
        <a:xfrm>
          <a:off x="4286250" y="3306024"/>
          <a:ext cx="4286250" cy="42375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ea"/>
              <a:ea typeface="+mj-ea"/>
            </a:rPr>
            <a:t>tar -</a:t>
          </a:r>
          <a:r>
            <a:rPr lang="en-US" altLang="zh-CN" sz="2000" kern="1200" dirty="0" err="1">
              <a:latin typeface="+mj-ea"/>
              <a:ea typeface="+mj-ea"/>
            </a:rPr>
            <a:t>zxvf</a:t>
          </a:r>
          <a:r>
            <a:rPr lang="en-US" altLang="zh-CN" sz="2000" kern="1200" dirty="0">
              <a:latin typeface="+mj-ea"/>
              <a:ea typeface="+mj-ea"/>
            </a:rPr>
            <a:t> </a:t>
          </a:r>
          <a:r>
            <a:rPr lang="en-US" sz="2000" kern="1200" dirty="0">
              <a:latin typeface="+mj-ea"/>
              <a:ea typeface="+mj-ea"/>
            </a:rPr>
            <a:t>jdk-8u77-linux-x64.tar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4286250" y="3306024"/>
        <a:ext cx="4286250" cy="423753"/>
      </dsp:txXfrm>
    </dsp:sp>
    <dsp:sp modelId="{ADE6B232-5FA0-5A4E-A0F0-A39E1D510FD1}">
      <dsp:nvSpPr>
        <dsp:cNvPr id="0" name=""/>
        <dsp:cNvSpPr/>
      </dsp:nvSpPr>
      <dsp:spPr>
        <a:xfrm rot="10800000">
          <a:off x="0" y="1405160"/>
          <a:ext cx="8572500" cy="141723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上传到</a:t>
          </a:r>
          <a:r>
            <a:rPr lang="en-US" altLang="zh-CN" sz="2000" kern="1200" dirty="0" err="1">
              <a:latin typeface="+mj-ea"/>
              <a:ea typeface="+mj-ea"/>
            </a:rPr>
            <a:t>linux</a:t>
          </a:r>
          <a:endParaRPr lang="zh-CN" altLang="en-US" sz="2000" kern="1200" dirty="0">
            <a:latin typeface="+mj-ea"/>
            <a:ea typeface="+mj-ea"/>
          </a:endParaRPr>
        </a:p>
      </dsp:txBody>
      <dsp:txXfrm rot="-10800000">
        <a:off x="0" y="1405160"/>
        <a:ext cx="8572500" cy="497450"/>
      </dsp:txXfrm>
    </dsp:sp>
    <dsp:sp modelId="{B1090757-3109-C04C-9A35-97FCF29C0DAD}">
      <dsp:nvSpPr>
        <dsp:cNvPr id="0" name=""/>
        <dsp:cNvSpPr/>
      </dsp:nvSpPr>
      <dsp:spPr>
        <a:xfrm>
          <a:off x="0" y="1902610"/>
          <a:ext cx="8572500" cy="42375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利用</a:t>
          </a:r>
          <a:r>
            <a:rPr lang="en-US" altLang="zh-CN" sz="2000" kern="1200" dirty="0">
              <a:latin typeface="+mj-ea"/>
              <a:ea typeface="+mj-ea"/>
            </a:rPr>
            <a:t>ftp</a:t>
          </a:r>
          <a:r>
            <a:rPr lang="zh-CN" altLang="en-US" sz="2000" kern="1200" dirty="0">
              <a:latin typeface="+mj-ea"/>
              <a:ea typeface="+mj-ea"/>
            </a:rPr>
            <a:t>软件上传</a:t>
          </a:r>
        </a:p>
      </dsp:txBody>
      <dsp:txXfrm>
        <a:off x="0" y="1902610"/>
        <a:ext cx="8572500" cy="423753"/>
      </dsp:txXfrm>
    </dsp:sp>
    <dsp:sp modelId="{3EC517E0-5D94-494E-85A1-0CC8AD8B5BF0}">
      <dsp:nvSpPr>
        <dsp:cNvPr id="0" name=""/>
        <dsp:cNvSpPr/>
      </dsp:nvSpPr>
      <dsp:spPr>
        <a:xfrm rot="10800000">
          <a:off x="0" y="0"/>
          <a:ext cx="8572500" cy="141723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获取</a:t>
          </a:r>
        </a:p>
      </dsp:txBody>
      <dsp:txXfrm rot="-10800000">
        <a:off x="0" y="0"/>
        <a:ext cx="8572500" cy="497450"/>
      </dsp:txXfrm>
    </dsp:sp>
    <dsp:sp modelId="{791F5F6C-A332-F741-B103-B6A029B761DF}">
      <dsp:nvSpPr>
        <dsp:cNvPr id="0" name=""/>
        <dsp:cNvSpPr/>
      </dsp:nvSpPr>
      <dsp:spPr>
        <a:xfrm>
          <a:off x="0" y="499195"/>
          <a:ext cx="8572500" cy="42375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ea"/>
              <a:ea typeface="+mj-ea"/>
            </a:rPr>
            <a:t>jdk-8u77-linux-x64.tar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499195"/>
        <a:ext cx="8572500" cy="4237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2018/10/20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2018/10/20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945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24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511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1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957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069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555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014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44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578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70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413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621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835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60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581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809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963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371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225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5DFD-8505-4C7B-90FE-F45A3565472F}" type="datetimeFigureOut">
              <a:rPr lang="zh-CN" altLang="en-US" smtClean="0"/>
              <a:t>2018/10/20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6F3C-FA24-4A80-8CD4-EE5698C541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2938" y="289306"/>
            <a:ext cx="11572875" cy="120544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42938" y="6704266"/>
            <a:ext cx="3000375" cy="383732"/>
          </a:xfrm>
        </p:spPr>
        <p:txBody>
          <a:bodyPr/>
          <a:lstStyle>
            <a:lvl1pPr>
              <a:defRPr/>
            </a:lvl1pPr>
          </a:lstStyle>
          <a:p>
            <a:fld id="{DD615DFD-8505-4C7B-90FE-F45A3565472F}" type="datetimeFigureOut">
              <a:rPr lang="zh-CN" altLang="en-US" smtClean="0"/>
              <a:t>2018/10/20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393406" y="6704266"/>
            <a:ext cx="4071938" cy="383732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215438" y="6704266"/>
            <a:ext cx="3000375" cy="383732"/>
          </a:xfrm>
        </p:spPr>
        <p:txBody>
          <a:bodyPr/>
          <a:lstStyle>
            <a:lvl1pPr>
              <a:defRPr/>
            </a:lvl1pPr>
          </a:lstStyle>
          <a:p>
            <a:fld id="{27406F3C-FA24-4A80-8CD4-EE5698C54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527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84039" y="6703596"/>
            <a:ext cx="2893219" cy="385072"/>
          </a:xfrm>
        </p:spPr>
        <p:txBody>
          <a:bodyPr/>
          <a:lstStyle/>
          <a:p>
            <a:fld id="{DD615DFD-8505-4C7B-90FE-F45A3565472F}" type="datetimeFigureOut">
              <a:rPr lang="zh-CN" altLang="en-US" smtClean="0"/>
              <a:t>2018/10/20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259461" y="6703596"/>
            <a:ext cx="4339828" cy="38507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081492" y="6703596"/>
            <a:ext cx="2893219" cy="385072"/>
          </a:xfrm>
        </p:spPr>
        <p:txBody>
          <a:bodyPr/>
          <a:lstStyle/>
          <a:p>
            <a:fld id="{27406F3C-FA24-4A80-8CD4-EE5698C54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88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64" y="305327"/>
            <a:ext cx="12293269" cy="94881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矩形 2"/>
          <p:cNvSpPr/>
          <p:nvPr/>
        </p:nvSpPr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9078" tIns="151262" rIns="189078" bIns="151262" numCol="1" spcCol="0" rtlCol="0" fromWordArt="0" anchor="t" anchorCtr="0" forceAA="0" compatLnSpc="1">
            <a:noAutofit/>
          </a:bodyPr>
          <a:lstStyle/>
          <a:p>
            <a:pPr algn="ctr" defTabSz="13108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8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57575" y="157588"/>
            <a:ext cx="12858750" cy="723265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9078" tIns="151262" rIns="189078" bIns="151262" numCol="1" spcCol="0" rtlCol="0" fromWordArt="0" anchor="t" anchorCtr="0" forceAA="0" compatLnSpc="1">
            <a:noAutofit/>
          </a:bodyPr>
          <a:lstStyle/>
          <a:p>
            <a:pPr algn="ctr" defTabSz="13108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8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430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42938" y="6750473"/>
            <a:ext cx="3000375" cy="338193"/>
          </a:xfrm>
        </p:spPr>
        <p:txBody>
          <a:bodyPr/>
          <a:lstStyle/>
          <a:p>
            <a:fld id="{DD615DFD-8505-4C7B-90FE-F45A3565472F}" type="datetimeFigureOut">
              <a:rPr lang="zh-CN" altLang="en-US" smtClean="0"/>
              <a:t>2018/10/20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393406" y="6750473"/>
            <a:ext cx="4071938" cy="33819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15438" y="6750473"/>
            <a:ext cx="3000375" cy="338193"/>
          </a:xfrm>
        </p:spPr>
        <p:txBody>
          <a:bodyPr/>
          <a:lstStyle/>
          <a:p>
            <a:fld id="{27406F3C-FA24-4A80-8CD4-EE5698C54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761386"/>
      </p:ext>
    </p:extLst>
  </p:cSld>
  <p:clrMapOvr>
    <a:masterClrMapping/>
  </p:clrMapOvr>
  <p:transition spd="med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Accent Colo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9078" tIns="151262" rIns="189078" bIns="151262" numCol="1" spcCol="0" rtlCol="0" fromWordArt="0" anchor="t" anchorCtr="0" forceAA="0" compatLnSpc="1">
            <a:noAutofit/>
          </a:bodyPr>
          <a:lstStyle/>
          <a:p>
            <a:pPr algn="ctr" defTabSz="13108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8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033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964407" y="1762229"/>
            <a:ext cx="10929938" cy="1550332"/>
          </a:xfrm>
          <a:prstGeom prst="rect">
            <a:avLst/>
          </a:prstGeom>
          <a:noFill/>
        </p:spPr>
        <p:txBody>
          <a:bodyPr lIns="128574" tIns="64287" rIns="128574" bIns="64287" anchor="ctr">
            <a:normAutofit/>
          </a:bodyPr>
          <a:lstStyle>
            <a:lvl1pPr algn="ctr">
              <a:defRPr sz="62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" name="副标题 2"/>
          <p:cNvSpPr>
            <a:spLocks noGrp="1"/>
          </p:cNvSpPr>
          <p:nvPr>
            <p:ph type="subTitle" idx="1"/>
          </p:nvPr>
        </p:nvSpPr>
        <p:spPr>
          <a:xfrm>
            <a:off x="961268" y="3388500"/>
            <a:ext cx="10936215" cy="835359"/>
          </a:xfrm>
          <a:prstGeom prst="rect">
            <a:avLst/>
          </a:prstGeom>
        </p:spPr>
        <p:txBody>
          <a:bodyPr lIns="128574" tIns="64287" rIns="128574" bIns="64287"/>
          <a:lstStyle>
            <a:lvl1pPr marL="0" indent="0" algn="ctr">
              <a:buNone/>
              <a:defRPr sz="3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42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5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8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71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14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572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00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42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23" name="图片 6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26" y="4334988"/>
            <a:ext cx="12874378" cy="29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圆角矩形 4"/>
          <p:cNvSpPr>
            <a:spLocks noChangeArrowheads="1"/>
          </p:cNvSpPr>
          <p:nvPr userDrawn="1"/>
        </p:nvSpPr>
        <p:spPr bwMode="auto">
          <a:xfrm>
            <a:off x="3310703" y="5571821"/>
            <a:ext cx="6032003" cy="505616"/>
          </a:xfrm>
          <a:prstGeom prst="roundRect">
            <a:avLst>
              <a:gd name="adj" fmla="val 7292"/>
            </a:avLst>
          </a:prstGeom>
          <a:solidFill>
            <a:srgbClr val="FFFFFF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128574" tIns="64287" rIns="128574" bIns="64287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知识很简单  学习很快乐</a:t>
            </a:r>
            <a:endParaRPr lang="zh-CN" altLang="zh-CN" sz="3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文本框 147"/>
          <p:cNvSpPr>
            <a:spLocks noChangeArrowheads="1"/>
          </p:cNvSpPr>
          <p:nvPr userDrawn="1"/>
        </p:nvSpPr>
        <p:spPr bwMode="auto">
          <a:xfrm>
            <a:off x="3310698" y="5144893"/>
            <a:ext cx="6000750" cy="406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8574" tIns="64287" rIns="128574" bIns="6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15.0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课程体系  八维教育研究院</a:t>
            </a:r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543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/>
          <a:lstStyle/>
          <a:p>
            <a:fld id="{73B3D490-D047-46FA-BFB9-06A35E31C10B}" type="datetimeFigureOut">
              <a:rPr lang="id-ID" smtClean="0"/>
              <a:t>20/10/18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/>
          <a:lstStyle/>
          <a:p>
            <a:fld id="{934C11C6-5A40-492F-87BB-D659BD3D6B6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964407" y="1762229"/>
            <a:ext cx="10929938" cy="1550332"/>
          </a:xfrm>
          <a:prstGeom prst="rect">
            <a:avLst/>
          </a:prstGeom>
          <a:noFill/>
        </p:spPr>
        <p:txBody>
          <a:bodyPr lIns="128574" tIns="64287" rIns="128574" bIns="64287" anchor="ctr">
            <a:normAutofit/>
          </a:bodyPr>
          <a:lstStyle>
            <a:lvl1pPr algn="ctr">
              <a:defRPr sz="62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" name="副标题 2"/>
          <p:cNvSpPr>
            <a:spLocks noGrp="1"/>
          </p:cNvSpPr>
          <p:nvPr>
            <p:ph type="subTitle" idx="1"/>
          </p:nvPr>
        </p:nvSpPr>
        <p:spPr>
          <a:xfrm>
            <a:off x="961268" y="3388500"/>
            <a:ext cx="10936215" cy="835359"/>
          </a:xfrm>
          <a:prstGeom prst="rect">
            <a:avLst/>
          </a:prstGeom>
        </p:spPr>
        <p:txBody>
          <a:bodyPr lIns="128574" tIns="64287" rIns="128574" bIns="64287"/>
          <a:lstStyle>
            <a:lvl1pPr marL="0" indent="0" algn="ctr">
              <a:buNone/>
              <a:defRPr sz="3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42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5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8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71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14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572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00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42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23" name="图片 6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26" y="4334988"/>
            <a:ext cx="12874378" cy="29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圆角矩形 4"/>
          <p:cNvSpPr>
            <a:spLocks noChangeArrowheads="1"/>
          </p:cNvSpPr>
          <p:nvPr userDrawn="1"/>
        </p:nvSpPr>
        <p:spPr bwMode="auto">
          <a:xfrm>
            <a:off x="3310703" y="5571821"/>
            <a:ext cx="6032003" cy="505616"/>
          </a:xfrm>
          <a:prstGeom prst="roundRect">
            <a:avLst>
              <a:gd name="adj" fmla="val 7292"/>
            </a:avLst>
          </a:prstGeom>
          <a:solidFill>
            <a:srgbClr val="FFFFFF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128574" tIns="64287" rIns="128574" bIns="64287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知识很简单  学习很快乐</a:t>
            </a:r>
            <a:endParaRPr lang="zh-CN" altLang="zh-CN" sz="3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文本框 147"/>
          <p:cNvSpPr>
            <a:spLocks noChangeArrowheads="1"/>
          </p:cNvSpPr>
          <p:nvPr userDrawn="1"/>
        </p:nvSpPr>
        <p:spPr bwMode="auto">
          <a:xfrm>
            <a:off x="3310698" y="5144893"/>
            <a:ext cx="6000750" cy="406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8574" tIns="64287" rIns="128574" bIns="6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15.0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课程体系  八维教育研究院</a:t>
            </a:r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3617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有导航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接连接符 14"/>
          <p:cNvSpPr>
            <a:spLocks noChangeShapeType="1"/>
          </p:cNvSpPr>
          <p:nvPr/>
        </p:nvSpPr>
        <p:spPr bwMode="auto">
          <a:xfrm>
            <a:off x="2350741" y="1337710"/>
            <a:ext cx="0" cy="5894944"/>
          </a:xfrm>
          <a:prstGeom prst="line">
            <a:avLst/>
          </a:prstGeom>
          <a:noFill/>
          <a:ln w="9525">
            <a:solidFill>
              <a:schemeClr val="accent1"/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087759" y="198948"/>
            <a:ext cx="9518733" cy="4817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lang="zh-CN" altLang="en-US" sz="2812" b="0" dirty="0">
                <a:solidFill>
                  <a:srgbClr val="0070C0"/>
                </a:solidFill>
              </a:defRPr>
            </a:lvl1pPr>
          </a:lstStyle>
          <a:p>
            <a:pPr lvl="0" algn="r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2581448" y="1186190"/>
            <a:ext cx="9822341" cy="5265296"/>
          </a:xfrm>
          <a:prstGeom prst="rect">
            <a:avLst/>
          </a:prstGeom>
        </p:spPr>
        <p:txBody>
          <a:bodyPr/>
          <a:lstStyle>
            <a:lvl1pPr>
              <a:lnSpc>
                <a:spcPts val="3516"/>
              </a:lnSpc>
              <a:buSzPct val="100000"/>
              <a:buFont typeface="Wingdings" panose="05000000000000000000" pitchFamily="2" charset="2"/>
              <a:buChar char="n"/>
              <a:defRPr sz="2812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3516"/>
              </a:lnSpc>
              <a:buSzPct val="100000"/>
              <a:buFont typeface="Wingdings" panose="05000000000000000000" pitchFamily="2" charset="2"/>
              <a:buChar char="u"/>
              <a:defRPr sz="225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3516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969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2531" b="1">
                <a:latin typeface="+mn-lt"/>
                <a:ea typeface="+mn-ea"/>
              </a:defRPr>
            </a:lvl4pPr>
            <a:lvl5pPr>
              <a:defRPr sz="225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0" hasCustomPrompt="1"/>
          </p:nvPr>
        </p:nvSpPr>
        <p:spPr>
          <a:xfrm>
            <a:off x="151178" y="1186188"/>
            <a:ext cx="2025225" cy="5265296"/>
          </a:xfrm>
          <a:prstGeom prst="rect">
            <a:avLst/>
          </a:prstGeom>
        </p:spPr>
        <p:txBody>
          <a:bodyPr/>
          <a:lstStyle>
            <a:lvl1pPr>
              <a:lnSpc>
                <a:spcPts val="3516"/>
              </a:lnSpc>
              <a:buSzPct val="100000"/>
              <a:buFont typeface="Wingdings" panose="05000000000000000000" pitchFamily="2" charset="2"/>
              <a:buChar char="n"/>
              <a:defRPr sz="2812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3516"/>
              </a:lnSpc>
              <a:buSzPct val="100000"/>
              <a:buFont typeface="Wingdings" panose="05000000000000000000" pitchFamily="2" charset="2"/>
              <a:buChar char="u"/>
              <a:defRPr sz="225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3516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969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2531" b="1">
                <a:latin typeface="+mn-lt"/>
                <a:ea typeface="+mn-ea"/>
              </a:defRPr>
            </a:lvl4pPr>
            <a:lvl5pPr>
              <a:defRPr sz="225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单击此处编辑式</a:t>
            </a:r>
          </a:p>
        </p:txBody>
      </p:sp>
    </p:spTree>
    <p:extLst>
      <p:ext uri="{BB962C8B-B14F-4D97-AF65-F5344CB8AC3E}">
        <p14:creationId xmlns:p14="http://schemas.microsoft.com/office/powerpoint/2010/main" val="153135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没有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087759" y="198948"/>
            <a:ext cx="9518733" cy="4817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lang="zh-CN" altLang="en-US" sz="2812" b="0" dirty="0">
                <a:solidFill>
                  <a:srgbClr val="0070C0"/>
                </a:solidFill>
              </a:defRPr>
            </a:lvl1pPr>
          </a:lstStyle>
          <a:p>
            <a:pPr lvl="0" algn="r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708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首页"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964406" y="1762229"/>
            <a:ext cx="10929938" cy="1550332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5625" b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4" name="副标题 2"/>
          <p:cNvSpPr>
            <a:spLocks noGrp="1"/>
          </p:cNvSpPr>
          <p:nvPr>
            <p:ph type="subTitle" idx="1"/>
          </p:nvPr>
        </p:nvSpPr>
        <p:spPr>
          <a:xfrm>
            <a:off x="961268" y="3211302"/>
            <a:ext cx="10936215" cy="8353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937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8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71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14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57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00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43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pic>
        <p:nvPicPr>
          <p:cNvPr id="23" name="图片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27" y="4334987"/>
            <a:ext cx="12874378" cy="29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圆角矩形 4"/>
          <p:cNvSpPr>
            <a:spLocks noChangeArrowheads="1"/>
          </p:cNvSpPr>
          <p:nvPr/>
        </p:nvSpPr>
        <p:spPr bwMode="auto">
          <a:xfrm>
            <a:off x="3435209" y="5571821"/>
            <a:ext cx="6032004" cy="505616"/>
          </a:xfrm>
          <a:prstGeom prst="roundRect">
            <a:avLst>
              <a:gd name="adj" fmla="val 7292"/>
            </a:avLst>
          </a:prstGeom>
          <a:solidFill>
            <a:srgbClr val="FFFFFF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37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知识很简单  学习很快乐</a:t>
            </a:r>
            <a:endParaRPr lang="zh-CN" altLang="zh-CN" sz="337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文本框 147"/>
          <p:cNvSpPr>
            <a:spLocks noChangeArrowheads="1"/>
          </p:cNvSpPr>
          <p:nvPr/>
        </p:nvSpPr>
        <p:spPr bwMode="auto">
          <a:xfrm>
            <a:off x="3435204" y="4932649"/>
            <a:ext cx="60007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C#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核心开发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 </a:t>
            </a: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物联网</a:t>
            </a:r>
          </a:p>
        </p:txBody>
      </p:sp>
    </p:spTree>
    <p:extLst>
      <p:ext uri="{BB962C8B-B14F-4D97-AF65-F5344CB8AC3E}">
        <p14:creationId xmlns:p14="http://schemas.microsoft.com/office/powerpoint/2010/main" val="273992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带方块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87759" y="198948"/>
            <a:ext cx="9518733" cy="4817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812" b="0">
                <a:solidFill>
                  <a:srgbClr val="0070C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961" y="1692467"/>
            <a:ext cx="11746305" cy="4411969"/>
          </a:xfrm>
          <a:prstGeom prst="rect">
            <a:avLst/>
          </a:prstGeom>
        </p:spPr>
        <p:txBody>
          <a:bodyPr/>
          <a:lstStyle>
            <a:lvl1pPr>
              <a:lnSpc>
                <a:spcPts val="3516"/>
              </a:lnSpc>
              <a:buSzPct val="100000"/>
              <a:buFont typeface="Wingdings" panose="05000000000000000000" pitchFamily="2" charset="2"/>
              <a:buChar char="n"/>
              <a:defRPr sz="2812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3516"/>
              </a:lnSpc>
              <a:buSzPct val="100000"/>
              <a:buFont typeface="Wingdings" panose="05000000000000000000" pitchFamily="2" charset="2"/>
              <a:buChar char="u"/>
              <a:defRPr sz="225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3516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969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2531" b="1">
                <a:latin typeface="+mn-lt"/>
                <a:ea typeface="+mn-ea"/>
              </a:defRPr>
            </a:lvl4pPr>
            <a:lvl5pPr>
              <a:defRPr sz="225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4" name="副标题 2"/>
          <p:cNvSpPr>
            <a:spLocks noGrp="1"/>
          </p:cNvSpPr>
          <p:nvPr>
            <p:ph type="subTitle" idx="10" hasCustomPrompt="1"/>
          </p:nvPr>
        </p:nvSpPr>
        <p:spPr>
          <a:xfrm>
            <a:off x="657484" y="1084933"/>
            <a:ext cx="10531170" cy="50627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5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8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71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14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57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00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43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</a:t>
            </a:r>
          </a:p>
        </p:txBody>
      </p:sp>
      <p:sp>
        <p:nvSpPr>
          <p:cNvPr id="10" name="矩形 17"/>
          <p:cNvSpPr>
            <a:spLocks noChangeArrowheads="1"/>
          </p:cNvSpPr>
          <p:nvPr/>
        </p:nvSpPr>
        <p:spPr bwMode="auto">
          <a:xfrm>
            <a:off x="0" y="1084933"/>
            <a:ext cx="227481" cy="465435"/>
          </a:xfrm>
          <a:prstGeom prst="rect">
            <a:avLst/>
          </a:prstGeom>
          <a:solidFill>
            <a:srgbClr val="3F9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5716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不带方块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87759" y="198948"/>
            <a:ext cx="9518733" cy="4817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812" b="0">
                <a:solidFill>
                  <a:srgbClr val="0070C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2439" y="1084933"/>
            <a:ext cx="12151350" cy="5265296"/>
          </a:xfrm>
          <a:prstGeom prst="rect">
            <a:avLst/>
          </a:prstGeom>
        </p:spPr>
        <p:txBody>
          <a:bodyPr/>
          <a:lstStyle>
            <a:lvl1pPr>
              <a:lnSpc>
                <a:spcPts val="3516"/>
              </a:lnSpc>
              <a:buSzPct val="100000"/>
              <a:buFont typeface="Wingdings" panose="05000000000000000000" pitchFamily="2" charset="2"/>
              <a:buChar char="n"/>
              <a:defRPr sz="2812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3516"/>
              </a:lnSpc>
              <a:buSzPct val="100000"/>
              <a:buFont typeface="Wingdings" panose="05000000000000000000" pitchFamily="2" charset="2"/>
              <a:buChar char="u"/>
              <a:defRPr sz="225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3516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969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2531" b="1">
                <a:latin typeface="+mn-lt"/>
                <a:ea typeface="+mn-ea"/>
              </a:defRPr>
            </a:lvl4pPr>
            <a:lvl5pPr>
              <a:defRPr sz="225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569626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87759" y="198948"/>
            <a:ext cx="9518733" cy="4817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812" b="0">
                <a:solidFill>
                  <a:srgbClr val="0070C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2439" y="1084933"/>
            <a:ext cx="12151350" cy="5164040"/>
          </a:xfrm>
          <a:prstGeom prst="rect">
            <a:avLst/>
          </a:prstGeom>
        </p:spPr>
        <p:txBody>
          <a:bodyPr/>
          <a:lstStyle>
            <a:lvl1pPr>
              <a:lnSpc>
                <a:spcPts val="3516"/>
              </a:lnSpc>
              <a:buSzPct val="100000"/>
              <a:buFont typeface="Wingdings" panose="05000000000000000000" pitchFamily="2" charset="2"/>
              <a:buChar char="n"/>
              <a:defRPr sz="2812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3516"/>
              </a:lnSpc>
              <a:buSzPct val="100000"/>
              <a:buFont typeface="Wingdings" panose="05000000000000000000" pitchFamily="2" charset="2"/>
              <a:buChar char="u"/>
              <a:defRPr sz="225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3516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969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2531" b="1">
                <a:latin typeface="+mn-lt"/>
                <a:ea typeface="+mn-ea"/>
              </a:defRPr>
            </a:lvl4pPr>
            <a:lvl5pPr>
              <a:defRPr sz="225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457303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15DFD-8505-4C7B-90FE-F45A3565472F}" type="datetimeFigureOut">
              <a:rPr lang="zh-CN" altLang="en-US" smtClean="0"/>
              <a:t>2018/10/20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06F3C-FA24-4A80-8CD4-EE5698C541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矩形 17"/>
          <p:cNvSpPr>
            <a:spLocks noChangeArrowheads="1"/>
          </p:cNvSpPr>
          <p:nvPr/>
        </p:nvSpPr>
        <p:spPr bwMode="auto">
          <a:xfrm>
            <a:off x="12127074" y="6599796"/>
            <a:ext cx="735024" cy="465435"/>
          </a:xfrm>
          <a:prstGeom prst="rect">
            <a:avLst/>
          </a:prstGeom>
          <a:solidFill>
            <a:srgbClr val="3F9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矩形 31"/>
          <p:cNvSpPr>
            <a:spLocks noChangeArrowheads="1"/>
          </p:cNvSpPr>
          <p:nvPr/>
        </p:nvSpPr>
        <p:spPr bwMode="auto">
          <a:xfrm flipV="1">
            <a:off x="5" y="781166"/>
            <a:ext cx="12862098" cy="57830"/>
          </a:xfrm>
          <a:prstGeom prst="rect">
            <a:avLst/>
          </a:prstGeom>
          <a:solidFill>
            <a:srgbClr val="3F9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TextBox 15"/>
          <p:cNvSpPr>
            <a:spLocks noChangeArrowheads="1"/>
          </p:cNvSpPr>
          <p:nvPr/>
        </p:nvSpPr>
        <p:spPr bwMode="auto">
          <a:xfrm>
            <a:off x="12364832" y="6653369"/>
            <a:ext cx="590226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0D41CE8-2465-49E5-8469-C528E9CDFDF7}" type="slidenum">
              <a:rPr lang="zh-CN" altLang="en-US" sz="225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‹#›</a:t>
            </a:fld>
            <a:r>
              <a:rPr lang="zh-CN" altLang="en-US" sz="225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 </a:t>
            </a:r>
            <a:endParaRPr lang="zh-CN" altLang="en-US" sz="225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9" name="图片 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77" y="124359"/>
            <a:ext cx="2176403" cy="55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6571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</p:sldLayoutIdLst>
  <p:txStyles>
    <p:titleStyle>
      <a:lvl1pPr marL="1284043" indent="-128404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187" kern="1200">
          <a:solidFill>
            <a:schemeClr val="tx1"/>
          </a:solidFill>
          <a:latin typeface="+mj-lt"/>
          <a:ea typeface="+mj-ea"/>
          <a:cs typeface="+mj-cs"/>
          <a:sym typeface="Browallia New" charset="0"/>
        </a:defRPr>
      </a:lvl1pPr>
      <a:lvl2pPr marL="1284043" indent="-128404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187">
          <a:solidFill>
            <a:schemeClr val="tx1"/>
          </a:solidFill>
          <a:latin typeface="Browallia New" charset="0"/>
          <a:ea typeface="微软雅黑" panose="020B0503020204020204" pitchFamily="34" charset="-122"/>
          <a:sym typeface="Browallia New" charset="0"/>
        </a:defRPr>
      </a:lvl2pPr>
      <a:lvl3pPr marL="1284043" indent="-128404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187">
          <a:solidFill>
            <a:schemeClr val="tx1"/>
          </a:solidFill>
          <a:latin typeface="Browallia New" charset="0"/>
          <a:ea typeface="微软雅黑" panose="020B0503020204020204" pitchFamily="34" charset="-122"/>
          <a:sym typeface="Browallia New" charset="0"/>
        </a:defRPr>
      </a:lvl3pPr>
      <a:lvl4pPr marL="1284043" indent="-128404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187">
          <a:solidFill>
            <a:schemeClr val="tx1"/>
          </a:solidFill>
          <a:latin typeface="Browallia New" charset="0"/>
          <a:ea typeface="微软雅黑" panose="020B0503020204020204" pitchFamily="34" charset="-122"/>
          <a:sym typeface="Browallia New" charset="0"/>
        </a:defRPr>
      </a:lvl4pPr>
      <a:lvl5pPr marL="1284043" indent="-128404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187">
          <a:solidFill>
            <a:schemeClr val="tx1"/>
          </a:solidFill>
          <a:latin typeface="Browallia New" charset="0"/>
          <a:ea typeface="微软雅黑" panose="020B0503020204020204" pitchFamily="34" charset="-122"/>
          <a:sym typeface="Browallia New" charset="0"/>
        </a:defRPr>
      </a:lvl5pPr>
      <a:lvl6pPr marL="1928744" indent="-12858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187">
          <a:solidFill>
            <a:schemeClr val="tx1"/>
          </a:solidFill>
          <a:latin typeface="Browallia New" charset="0"/>
          <a:ea typeface="微软雅黑" panose="020B0503020204020204" pitchFamily="34" charset="-122"/>
          <a:sym typeface="Browallia New" charset="0"/>
        </a:defRPr>
      </a:lvl6pPr>
      <a:lvl7pPr marL="2571659" indent="-12858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187">
          <a:solidFill>
            <a:schemeClr val="tx1"/>
          </a:solidFill>
          <a:latin typeface="Browallia New" charset="0"/>
          <a:ea typeface="微软雅黑" panose="020B0503020204020204" pitchFamily="34" charset="-122"/>
          <a:sym typeface="Browallia New" charset="0"/>
        </a:defRPr>
      </a:lvl7pPr>
      <a:lvl8pPr marL="3214573" indent="-12858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187">
          <a:solidFill>
            <a:schemeClr val="tx1"/>
          </a:solidFill>
          <a:latin typeface="Browallia New" charset="0"/>
          <a:ea typeface="微软雅黑" panose="020B0503020204020204" pitchFamily="34" charset="-122"/>
          <a:sym typeface="Browallia New" charset="0"/>
        </a:defRPr>
      </a:lvl8pPr>
      <a:lvl9pPr marL="3857488" indent="-12858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187">
          <a:solidFill>
            <a:schemeClr val="tx1"/>
          </a:solidFill>
          <a:latin typeface="Browallia New" charset="0"/>
          <a:ea typeface="微软雅黑" panose="020B0503020204020204" pitchFamily="34" charset="-122"/>
          <a:sym typeface="Browallia New" charset="0"/>
        </a:defRPr>
      </a:lvl9pPr>
    </p:titleStyle>
    <p:bodyStyle>
      <a:lvl1pPr marL="319671" indent="-319671" algn="l" rtl="0" eaLnBrk="1" fontAlgn="base" hangingPunct="1">
        <a:lnSpc>
          <a:spcPct val="90000"/>
        </a:lnSpc>
        <a:spcBef>
          <a:spcPts val="1406"/>
        </a:spcBef>
        <a:spcAft>
          <a:spcPct val="0"/>
        </a:spcAft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962586" indent="-319671" algn="l" rtl="0" eaLnBrk="1" fontAlgn="base" hangingPunct="1">
        <a:lnSpc>
          <a:spcPct val="90000"/>
        </a:lnSpc>
        <a:spcBef>
          <a:spcPts val="703"/>
        </a:spcBef>
        <a:spcAft>
          <a:spcPct val="0"/>
        </a:spcAft>
        <a:buFont typeface="Arial" panose="020B0604020202020204" pitchFamily="34" charset="0"/>
        <a:buChar char="•"/>
        <a:defRPr sz="337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605501" indent="-319671" algn="l" rtl="0" eaLnBrk="1" fontAlgn="base" hangingPunct="1">
        <a:lnSpc>
          <a:spcPct val="90000"/>
        </a:lnSpc>
        <a:spcBef>
          <a:spcPts val="703"/>
        </a:spcBef>
        <a:spcAft>
          <a:spcPct val="0"/>
        </a:spcAft>
        <a:buFont typeface="Arial" panose="020B0604020202020204" pitchFamily="34" charset="0"/>
        <a:buChar char="•"/>
        <a:defRPr sz="2812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2248415" indent="-319671" algn="l" rtl="0" eaLnBrk="1" fontAlgn="base" hangingPunct="1">
        <a:lnSpc>
          <a:spcPct val="90000"/>
        </a:lnSpc>
        <a:spcBef>
          <a:spcPts val="703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891330" indent="-319671" algn="l" rtl="0" eaLnBrk="1" fontAlgn="base" hangingPunct="1">
        <a:lnSpc>
          <a:spcPct val="90000"/>
        </a:lnSpc>
        <a:spcBef>
          <a:spcPts val="703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3536031" indent="-321457" algn="l" defTabSz="1284936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6pPr>
      <a:lvl7pPr marL="4178945" indent="-321457" algn="l" defTabSz="1284936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7pPr>
      <a:lvl8pPr marL="4821860" indent="-321457" algn="l" defTabSz="1284936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8pPr>
      <a:lvl9pPr marL="5464774" indent="-321457" algn="l" defTabSz="1284936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84936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1pPr>
      <a:lvl2pPr marL="642915" algn="l" defTabSz="1284936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85829" algn="l" defTabSz="1284936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3pPr>
      <a:lvl4pPr marL="1928744" algn="l" defTabSz="1284936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4pPr>
      <a:lvl5pPr marL="2571659" algn="l" defTabSz="1284936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5pPr>
      <a:lvl6pPr marL="3214573" algn="l" defTabSz="1284936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6pPr>
      <a:lvl7pPr marL="3857488" algn="l" defTabSz="1284936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7pPr>
      <a:lvl8pPr marL="4500402" algn="l" defTabSz="1284936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8pPr>
      <a:lvl9pPr marL="5143317" algn="l" defTabSz="1284936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7.tiff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12" Type="http://schemas.openxmlformats.org/officeDocument/2006/relationships/image" Target="../media/image24.tiff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3" y="4352318"/>
            <a:ext cx="12857164" cy="29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965082" y="1762229"/>
            <a:ext cx="10928589" cy="1550332"/>
          </a:xfrm>
        </p:spPr>
        <p:txBody>
          <a:bodyPr/>
          <a:lstStyle/>
          <a:p>
            <a:r>
              <a:rPr lang="zh-CN" altLang="en-US" b="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第</a:t>
            </a:r>
            <a:r>
              <a:rPr lang="en-US" altLang="zh-Hans" b="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14</a:t>
            </a:r>
            <a:r>
              <a:rPr lang="zh-CN" altLang="en-US" b="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单元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C2E2815C-9A3D-EB41-9176-5365D5A55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68" y="3211302"/>
            <a:ext cx="10936215" cy="835359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Hans" dirty="0"/>
              <a:t>54</a:t>
            </a:r>
            <a:r>
              <a:rPr lang="zh-CN" altLang="en-US" dirty="0"/>
              <a:t>课</a:t>
            </a:r>
            <a:r>
              <a:rPr lang="zh-Hans" altLang="en-US" dirty="0"/>
              <a:t> </a:t>
            </a:r>
            <a:r>
              <a:rPr lang="en-US" altLang="zh-Hans" dirty="0"/>
              <a:t>Zookeeper</a:t>
            </a:r>
            <a:r>
              <a:rPr lang="zh-CN" altLang="en-US" dirty="0"/>
              <a:t>安装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643029" y="4616458"/>
            <a:ext cx="10145176" cy="499161"/>
          </a:xfrm>
          <a:prstGeom prst="rect">
            <a:avLst/>
          </a:prstGeom>
          <a:noFill/>
        </p:spPr>
        <p:txBody>
          <a:bodyPr wrap="square" lIns="128574" tIns="64287" rIns="128574" bIns="64287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知识很简单 学习很快乐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57475" y="5402276"/>
            <a:ext cx="7482832" cy="1053159"/>
          </a:xfrm>
          <a:prstGeom prst="rect">
            <a:avLst/>
          </a:prstGeom>
          <a:noFill/>
        </p:spPr>
        <p:txBody>
          <a:bodyPr wrap="square" lIns="128574" tIns="64287" rIns="128574" bIns="64287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+mj-ea"/>
                <a:ea typeface="+mj-ea"/>
              </a:rPr>
              <a:t>《</a:t>
            </a:r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大数据离线计算</a:t>
            </a:r>
            <a:r>
              <a:rPr lang="en-US" altLang="zh-CN" sz="6000" dirty="0">
                <a:solidFill>
                  <a:schemeClr val="bg1"/>
                </a:solidFill>
                <a:latin typeface="+mj-ea"/>
                <a:ea typeface="+mj-ea"/>
              </a:rPr>
              <a:t>》</a:t>
            </a:r>
            <a:endParaRPr lang="zh-CN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86260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6FB4B03-F2CE-F348-BA7F-7432A4752B52}"/>
              </a:ext>
            </a:extLst>
          </p:cNvPr>
          <p:cNvSpPr txBox="1"/>
          <p:nvPr/>
        </p:nvSpPr>
        <p:spPr>
          <a:xfrm>
            <a:off x="5019081" y="854123"/>
            <a:ext cx="4191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配置静态</a:t>
            </a:r>
            <a:r>
              <a:rPr lang="en-US" altLang="zh-CN" sz="44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ip</a:t>
            </a:r>
            <a:endParaRPr lang="zh-CN" altLang="en-US" sz="4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976425-373B-8A4B-9EF8-746832296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47" y="1751144"/>
            <a:ext cx="5559959" cy="53543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55371E-D53A-774E-BC4A-6D8923173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942" y="952029"/>
            <a:ext cx="3428447" cy="1057920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DD31B96E-1705-324E-A8D0-763F8271A8EE}"/>
              </a:ext>
            </a:extLst>
          </p:cNvPr>
          <p:cNvSpPr>
            <a:spLocks noGrp="1"/>
          </p:cNvSpPr>
          <p:nvPr/>
        </p:nvSpPr>
        <p:spPr>
          <a:xfrm>
            <a:off x="8229575" y="299252"/>
            <a:ext cx="4392613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配置静态</a:t>
            </a:r>
            <a:r>
              <a:rPr lang="en-US" altLang="zh-CN" sz="2800" dirty="0" err="1">
                <a:solidFill>
                  <a:srgbClr val="0070C0"/>
                </a:solidFill>
                <a:latin typeface="+mj-ea"/>
                <a:sym typeface="+mn-lt"/>
              </a:rPr>
              <a:t>ip</a:t>
            </a:r>
            <a:endParaRPr lang="en-US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2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4D2382E3-F097-2541-88AB-803226033F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0794581"/>
              </p:ext>
            </p:extLst>
          </p:nvPr>
        </p:nvGraphicFramePr>
        <p:xfrm>
          <a:off x="2143125" y="1001231"/>
          <a:ext cx="8606730" cy="5999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标题 1">
            <a:extLst>
              <a:ext uri="{FF2B5EF4-FFF2-40B4-BE49-F238E27FC236}">
                <a16:creationId xmlns:a16="http://schemas.microsoft.com/office/drawing/2014/main" id="{66228CA5-59C6-9243-92C3-5A7FC87AF5E4}"/>
              </a:ext>
            </a:extLst>
          </p:cNvPr>
          <p:cNvSpPr>
            <a:spLocks noGrp="1"/>
          </p:cNvSpPr>
          <p:nvPr/>
        </p:nvSpPr>
        <p:spPr>
          <a:xfrm>
            <a:off x="8229575" y="299252"/>
            <a:ext cx="4392613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配置静态</a:t>
            </a:r>
            <a:r>
              <a:rPr lang="en-US" altLang="zh-CN" sz="2800" dirty="0" err="1">
                <a:solidFill>
                  <a:srgbClr val="0070C0"/>
                </a:solidFill>
                <a:latin typeface="+mj-ea"/>
                <a:sym typeface="+mn-lt"/>
              </a:rPr>
              <a:t>ip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步骤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640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0AF56EE-296F-3E4C-A413-572B87CACB52}"/>
              </a:ext>
            </a:extLst>
          </p:cNvPr>
          <p:cNvSpPr txBox="1"/>
          <p:nvPr/>
        </p:nvSpPr>
        <p:spPr>
          <a:xfrm>
            <a:off x="2540943" y="1001232"/>
            <a:ext cx="8352928" cy="60016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DEVICE="eth0" </a:t>
            </a:r>
          </a:p>
          <a:p>
            <a:r>
              <a:rPr lang="en-US" altLang="zh-CN" sz="3200" b="1" dirty="0">
                <a:solidFill>
                  <a:srgbClr val="0000FF"/>
                </a:solidFill>
              </a:rPr>
              <a:t>BOOTPROTO=“static” </a:t>
            </a:r>
            <a:r>
              <a:rPr lang="zh-Hans" altLang="en-US" sz="3200" b="1" dirty="0">
                <a:solidFill>
                  <a:srgbClr val="0000FF"/>
                </a:solidFill>
              </a:rPr>
              <a:t>   </a:t>
            </a:r>
            <a:r>
              <a:rPr lang="zh-CN" altLang="en-US" sz="3200" b="1" dirty="0">
                <a:solidFill>
                  <a:srgbClr val="FF0000"/>
                </a:solidFill>
              </a:rPr>
              <a:t>静态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en-US" altLang="zh-CN" sz="3200" dirty="0"/>
              <a:t>HWADDR="00:0C:29:3C:BF:E7" </a:t>
            </a:r>
          </a:p>
          <a:p>
            <a:r>
              <a:rPr lang="en-US" altLang="zh-CN" sz="3200" dirty="0"/>
              <a:t>IPV6INIT="yes" </a:t>
            </a:r>
          </a:p>
          <a:p>
            <a:r>
              <a:rPr lang="en-US" altLang="zh-CN" sz="3200" dirty="0"/>
              <a:t>NM_CONTROLLED="yes" </a:t>
            </a:r>
          </a:p>
          <a:p>
            <a:r>
              <a:rPr lang="en-US" altLang="zh-CN" sz="3200" b="1" dirty="0">
                <a:solidFill>
                  <a:srgbClr val="0000FF"/>
                </a:solidFill>
              </a:rPr>
              <a:t>ONBOOT=“yes” </a:t>
            </a:r>
            <a:r>
              <a:rPr lang="zh-Hans" altLang="en-US" sz="3200" b="1" dirty="0">
                <a:solidFill>
                  <a:srgbClr val="0000FF"/>
                </a:solidFill>
              </a:rPr>
              <a:t>              </a:t>
            </a:r>
            <a:r>
              <a:rPr lang="zh-CN" altLang="en-US" sz="3200" b="1" dirty="0">
                <a:solidFill>
                  <a:srgbClr val="FF0000"/>
                </a:solidFill>
              </a:rPr>
              <a:t>系统启动激活网卡</a:t>
            </a:r>
            <a:r>
              <a:rPr lang="zh-Hans" altLang="en-US" sz="3200" b="1" dirty="0">
                <a:solidFill>
                  <a:srgbClr val="FF0000"/>
                </a:solidFill>
              </a:rPr>
              <a:t>                  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en-US" altLang="zh-CN" sz="3200" dirty="0"/>
              <a:t>TYPE="Ethernet" </a:t>
            </a:r>
          </a:p>
          <a:p>
            <a:r>
              <a:rPr lang="en-US" altLang="zh-CN" sz="3200" dirty="0"/>
              <a:t>UUID="ce22eeca-ecde-4536-8cc2-ef0dc36d4a8c" </a:t>
            </a:r>
          </a:p>
          <a:p>
            <a:r>
              <a:rPr lang="en-US" altLang="zh-CN" sz="3200" b="1" dirty="0">
                <a:solidFill>
                  <a:srgbClr val="0000FF"/>
                </a:solidFill>
              </a:rPr>
              <a:t>IPADDR=“192.168.2.101” </a:t>
            </a:r>
            <a:r>
              <a:rPr lang="zh-Hans" altLang="en-US" sz="3200" b="1" dirty="0">
                <a:solidFill>
                  <a:srgbClr val="0000FF"/>
                </a:solidFill>
              </a:rPr>
              <a:t>     </a:t>
            </a:r>
            <a:r>
              <a:rPr lang="en-US" altLang="zh-Hans" sz="3200" b="1" dirty="0" err="1">
                <a:solidFill>
                  <a:srgbClr val="FF0000"/>
                </a:solidFill>
              </a:rPr>
              <a:t>ip</a:t>
            </a:r>
            <a:r>
              <a:rPr lang="zh-CN" altLang="en-US" sz="3200" b="1" dirty="0">
                <a:solidFill>
                  <a:srgbClr val="FF0000"/>
                </a:solidFill>
              </a:rPr>
              <a:t>地址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en-US" altLang="zh-CN" sz="3200" b="1" dirty="0">
                <a:solidFill>
                  <a:srgbClr val="0000FF"/>
                </a:solidFill>
              </a:rPr>
              <a:t>NETMASK=“255.255.255.0” </a:t>
            </a:r>
            <a:r>
              <a:rPr lang="zh-CN" altLang="en-US" sz="3200" b="1" dirty="0">
                <a:solidFill>
                  <a:srgbClr val="FF0000"/>
                </a:solidFill>
              </a:rPr>
              <a:t>子网掩码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en-US" altLang="zh-CN" sz="3200" b="1" dirty="0">
                <a:solidFill>
                  <a:srgbClr val="0000FF"/>
                </a:solidFill>
              </a:rPr>
              <a:t>GATEWAY=“192.168.2.1”</a:t>
            </a:r>
            <a:r>
              <a:rPr lang="zh-Hans" altLang="en-US" sz="3200" b="1" dirty="0">
                <a:solidFill>
                  <a:srgbClr val="0000FF"/>
                </a:solidFill>
              </a:rPr>
              <a:t>       </a:t>
            </a:r>
            <a:r>
              <a:rPr lang="zh-CN" altLang="en-US" sz="3200" b="1" dirty="0">
                <a:solidFill>
                  <a:srgbClr val="FF0000"/>
                </a:solidFill>
              </a:rPr>
              <a:t>网关（单机可以不配）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5604FB80-024F-0C45-90FB-1D6A83B4C529}"/>
              </a:ext>
            </a:extLst>
          </p:cNvPr>
          <p:cNvSpPr>
            <a:spLocks noGrp="1"/>
          </p:cNvSpPr>
          <p:nvPr/>
        </p:nvSpPr>
        <p:spPr>
          <a:xfrm>
            <a:off x="8229575" y="299252"/>
            <a:ext cx="4392613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配置静态</a:t>
            </a:r>
            <a:r>
              <a:rPr lang="en-US" altLang="zh-CN" sz="2800" dirty="0" err="1">
                <a:solidFill>
                  <a:srgbClr val="0070C0"/>
                </a:solidFill>
                <a:latin typeface="+mj-ea"/>
                <a:sym typeface="+mn-lt"/>
              </a:rPr>
              <a:t>ip</a:t>
            </a:r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-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单机模式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10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0AF56EE-296F-3E4C-A413-572B87CACB52}"/>
              </a:ext>
            </a:extLst>
          </p:cNvPr>
          <p:cNvSpPr txBox="1"/>
          <p:nvPr/>
        </p:nvSpPr>
        <p:spPr>
          <a:xfrm>
            <a:off x="2540943" y="1672109"/>
            <a:ext cx="7773131" cy="267765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altLang="zh-CN" sz="2800" dirty="0"/>
              <a:t>service network restart</a:t>
            </a:r>
            <a:r>
              <a:rPr lang="zh-Hans" altLang="en-US" sz="2800" dirty="0"/>
              <a:t> </a:t>
            </a:r>
            <a:r>
              <a:rPr lang="zh-CN" altLang="en-US" sz="2800" dirty="0"/>
              <a:t>如果失败查看网卡配置是否正确</a:t>
            </a:r>
            <a:endParaRPr lang="en-US" altLang="zh-CN" sz="2800" dirty="0"/>
          </a:p>
          <a:p>
            <a:pPr marL="457200" indent="-457200">
              <a:buFont typeface="Wingdings" pitchFamily="2" charset="2"/>
              <a:buChar char="ü"/>
            </a:pPr>
            <a:r>
              <a:rPr lang="en-US" altLang="zh-CN" sz="2800" dirty="0" err="1"/>
              <a:t>Ifconfig</a:t>
            </a:r>
            <a:r>
              <a:rPr lang="zh-Hans" altLang="en-US" sz="2800" dirty="0"/>
              <a:t> </a:t>
            </a:r>
            <a:r>
              <a:rPr lang="zh-CN" altLang="en-US" sz="2800" dirty="0"/>
              <a:t>查看如果</a:t>
            </a:r>
            <a:r>
              <a:rPr lang="en-US" altLang="zh-CN" sz="2800" dirty="0" err="1"/>
              <a:t>ip</a:t>
            </a:r>
            <a:r>
              <a:rPr lang="zh-CN" altLang="en-US" sz="2800" dirty="0"/>
              <a:t>确实是自己设置的，表明设置成功􏰏</a:t>
            </a:r>
            <a:endParaRPr lang="en-US" altLang="zh-CN" sz="2800" dirty="0"/>
          </a:p>
          <a:p>
            <a:pPr marL="457200" indent="-457200">
              <a:buFont typeface="Wingdings" pitchFamily="2" charset="2"/>
              <a:buChar char="ü"/>
            </a:pPr>
            <a:r>
              <a:rPr lang="en-US" altLang="zh-CN" sz="2800" dirty="0"/>
              <a:t>ping  </a:t>
            </a:r>
            <a:r>
              <a:rPr lang="en-US" altLang="zh-CN" sz="2800" dirty="0" err="1"/>
              <a:t>ip</a:t>
            </a:r>
            <a:r>
              <a:rPr lang="en-US" altLang="zh-CN" sz="2800" dirty="0"/>
              <a:t>   </a:t>
            </a:r>
            <a:r>
              <a:rPr lang="zh-CN" altLang="en-US" sz="2800" dirty="0"/>
              <a:t>在</a:t>
            </a:r>
            <a:r>
              <a:rPr lang="en-US" altLang="zh-CN" sz="2800" dirty="0"/>
              <a:t>windows</a:t>
            </a:r>
            <a:r>
              <a:rPr lang="zh-CN" altLang="en-US" sz="2800" dirty="0"/>
              <a:t>的</a:t>
            </a:r>
            <a:r>
              <a:rPr lang="en-US" altLang="zh-CN" sz="2800" dirty="0"/>
              <a:t>dos</a:t>
            </a:r>
            <a:r>
              <a:rPr lang="zh-CN" altLang="en-US" sz="2800" dirty="0"/>
              <a:t>窗口里</a:t>
            </a:r>
            <a:r>
              <a:rPr lang="en-US" altLang="zh-CN" sz="2800" dirty="0"/>
              <a:t>ping</a:t>
            </a:r>
            <a:r>
              <a:rPr lang="zh-CN" altLang="en-US" sz="2800" dirty="0"/>
              <a:t>虚拟机的</a:t>
            </a:r>
            <a:r>
              <a:rPr lang="en-US" altLang="zh-CN" sz="2800" dirty="0" err="1"/>
              <a:t>ip</a:t>
            </a:r>
            <a:r>
              <a:rPr lang="en-US" altLang="zh-CN" sz="2800" dirty="0"/>
              <a:t>,</a:t>
            </a:r>
            <a:r>
              <a:rPr lang="zh-CN" altLang="en-US" sz="2800" dirty="0"/>
              <a:t>看是否能</a:t>
            </a:r>
            <a:r>
              <a:rPr lang="en-US" altLang="zh-CN" sz="2800" dirty="0"/>
              <a:t>ping</a:t>
            </a:r>
            <a:r>
              <a:rPr lang="zh-CN" altLang="en-US" sz="2800" dirty="0"/>
              <a:t>通􏱚􏱛􏰴􏱜􏰠􏰌􏱝􏱞 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87681BE-6B42-0446-9071-AF8B5FBD6CE7}"/>
              </a:ext>
            </a:extLst>
          </p:cNvPr>
          <p:cNvSpPr>
            <a:spLocks noGrp="1"/>
          </p:cNvSpPr>
          <p:nvPr/>
        </p:nvSpPr>
        <p:spPr>
          <a:xfrm>
            <a:off x="8229575" y="299252"/>
            <a:ext cx="4392613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配置静态</a:t>
            </a:r>
            <a:r>
              <a:rPr lang="en-US" altLang="zh-CN" sz="2800" dirty="0" err="1">
                <a:solidFill>
                  <a:srgbClr val="0070C0"/>
                </a:solidFill>
                <a:latin typeface="+mj-ea"/>
                <a:sym typeface="+mn-lt"/>
              </a:rPr>
              <a:t>ip</a:t>
            </a:r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-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单机模式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991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4053111" y="2608213"/>
            <a:ext cx="525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修改主机名</a:t>
            </a:r>
          </a:p>
        </p:txBody>
      </p:sp>
    </p:spTree>
    <p:extLst>
      <p:ext uri="{BB962C8B-B14F-4D97-AF65-F5344CB8AC3E}">
        <p14:creationId xmlns:p14="http://schemas.microsoft.com/office/powerpoint/2010/main" val="31666058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25DDF8E4-B15D-514E-BEA6-ED5B3307E2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5789499"/>
              </p:ext>
            </p:extLst>
          </p:nvPr>
        </p:nvGraphicFramePr>
        <p:xfrm>
          <a:off x="165023" y="2126977"/>
          <a:ext cx="6147338" cy="4369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625EA063-3741-6F48-B600-159F4B357C73}"/>
              </a:ext>
            </a:extLst>
          </p:cNvPr>
          <p:cNvSpPr txBox="1"/>
          <p:nvPr/>
        </p:nvSpPr>
        <p:spPr>
          <a:xfrm>
            <a:off x="7253734" y="1982961"/>
            <a:ext cx="4824536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NETWORKING=yes HOSTNAME=</a:t>
            </a:r>
            <a:r>
              <a:rPr lang="en-US" altLang="zh-CN" sz="2800" b="1" dirty="0" err="1">
                <a:solidFill>
                  <a:srgbClr val="0000FF"/>
                </a:solidFill>
              </a:rPr>
              <a:t>hadoop</a:t>
            </a:r>
            <a:r>
              <a:rPr lang="en-US" altLang="zh-CN" sz="2800" dirty="0"/>
              <a:t> </a:t>
            </a:r>
            <a:endParaRPr lang="zh-CN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660D97-0B3B-EF4C-8423-3CAC158669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910" y="3047029"/>
            <a:ext cx="4178300" cy="1092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C5185AC-BF61-3241-B105-4E93B6EED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023" y="4840461"/>
            <a:ext cx="4178300" cy="165618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C228C5-DA68-F34B-A226-1D5BB05B28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5679" y="881545"/>
            <a:ext cx="2736304" cy="1078596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E8BBA122-4FB2-C340-BEDF-268A7AA51AE0}"/>
              </a:ext>
            </a:extLst>
          </p:cNvPr>
          <p:cNvSpPr>
            <a:spLocks noGrp="1"/>
          </p:cNvSpPr>
          <p:nvPr/>
        </p:nvSpPr>
        <p:spPr>
          <a:xfrm>
            <a:off x="8229575" y="299252"/>
            <a:ext cx="4392613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修改</a:t>
            </a:r>
            <a:r>
              <a:rPr lang="en-US" altLang="zh-CN" sz="2800" dirty="0" err="1">
                <a:solidFill>
                  <a:srgbClr val="0070C0"/>
                </a:solidFill>
                <a:latin typeface="+mj-ea"/>
                <a:sym typeface="+mn-lt"/>
              </a:rPr>
              <a:t>linux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主机名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155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2540943" y="2536205"/>
            <a:ext cx="8352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修改主机名与</a:t>
            </a:r>
            <a:r>
              <a:rPr lang="en-US" altLang="zh-CN" sz="72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ip</a:t>
            </a:r>
            <a:r>
              <a:rPr lang="zh-CN" altLang="en-US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映射</a:t>
            </a:r>
          </a:p>
        </p:txBody>
      </p:sp>
    </p:spTree>
    <p:extLst>
      <p:ext uri="{BB962C8B-B14F-4D97-AF65-F5344CB8AC3E}">
        <p14:creationId xmlns:p14="http://schemas.microsoft.com/office/powerpoint/2010/main" val="10876270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25DDF8E4-B15D-514E-BEA6-ED5B3307E2A6}"/>
              </a:ext>
            </a:extLst>
          </p:cNvPr>
          <p:cNvGraphicFramePr/>
          <p:nvPr>
            <p:extLst/>
          </p:nvPr>
        </p:nvGraphicFramePr>
        <p:xfrm>
          <a:off x="165023" y="1672109"/>
          <a:ext cx="6264352" cy="4367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6070C2AE-D27D-1944-B28A-41A32EBC7B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63" y="1672109"/>
            <a:ext cx="4251954" cy="288032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585467E5-4682-8B49-9330-FB644CB12921}"/>
              </a:ext>
            </a:extLst>
          </p:cNvPr>
          <p:cNvSpPr>
            <a:spLocks noGrp="1"/>
          </p:cNvSpPr>
          <p:nvPr/>
        </p:nvSpPr>
        <p:spPr>
          <a:xfrm>
            <a:off x="8229575" y="299252"/>
            <a:ext cx="4392613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修改主机与</a:t>
            </a:r>
            <a:r>
              <a:rPr lang="en-US" altLang="zh-CN" sz="2800" dirty="0" err="1">
                <a:solidFill>
                  <a:srgbClr val="0070C0"/>
                </a:solidFill>
                <a:latin typeface="+mj-ea"/>
                <a:sym typeface="+mn-lt"/>
              </a:rPr>
              <a:t>ip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映射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785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3837087" y="2536205"/>
            <a:ext cx="4824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关闭防火墙</a:t>
            </a:r>
          </a:p>
        </p:txBody>
      </p:sp>
    </p:spTree>
    <p:extLst>
      <p:ext uri="{BB962C8B-B14F-4D97-AF65-F5344CB8AC3E}">
        <p14:creationId xmlns:p14="http://schemas.microsoft.com/office/powerpoint/2010/main" val="419049346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25DDF8E4-B15D-514E-BEA6-ED5B3307E2A6}"/>
              </a:ext>
            </a:extLst>
          </p:cNvPr>
          <p:cNvGraphicFramePr/>
          <p:nvPr>
            <p:extLst/>
          </p:nvPr>
        </p:nvGraphicFramePr>
        <p:xfrm>
          <a:off x="165023" y="1672109"/>
          <a:ext cx="6264352" cy="4367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41F92A63-6842-AA40-841A-8498D402E3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761" y="1040626"/>
            <a:ext cx="5400600" cy="23296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4B3BCB0-CE1E-8541-B614-8CA65502D0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57" y="3615491"/>
            <a:ext cx="5400600" cy="116094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3C9C3F4-2AA9-794D-B4FE-ECC918ABB8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438" y="5200697"/>
            <a:ext cx="5385919" cy="934092"/>
          </a:xfrm>
          <a:prstGeom prst="rect">
            <a:avLst/>
          </a:prstGeom>
        </p:spPr>
      </p:pic>
      <p:sp>
        <p:nvSpPr>
          <p:cNvPr id="15" name="右箭头 14">
            <a:extLst>
              <a:ext uri="{FF2B5EF4-FFF2-40B4-BE49-F238E27FC236}">
                <a16:creationId xmlns:a16="http://schemas.microsoft.com/office/drawing/2014/main" id="{A520F224-A2C0-5D44-859C-907CF9B88273}"/>
              </a:ext>
            </a:extLst>
          </p:cNvPr>
          <p:cNvSpPr/>
          <p:nvPr/>
        </p:nvSpPr>
        <p:spPr>
          <a:xfrm>
            <a:off x="6429376" y="2064242"/>
            <a:ext cx="450382" cy="251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954821F1-B8E8-914C-9560-ACAF856FC9C2}"/>
              </a:ext>
            </a:extLst>
          </p:cNvPr>
          <p:cNvSpPr/>
          <p:nvPr/>
        </p:nvSpPr>
        <p:spPr>
          <a:xfrm flipV="1">
            <a:off x="6414694" y="3855869"/>
            <a:ext cx="465063" cy="27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20C1B570-108F-F648-8D52-0AFF4A6A873F}"/>
              </a:ext>
            </a:extLst>
          </p:cNvPr>
          <p:cNvSpPr/>
          <p:nvPr/>
        </p:nvSpPr>
        <p:spPr>
          <a:xfrm>
            <a:off x="6429374" y="5427437"/>
            <a:ext cx="465064" cy="240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0074A837-F6EA-AD4F-A13E-B525E52A82EB}"/>
              </a:ext>
            </a:extLst>
          </p:cNvPr>
          <p:cNvSpPr>
            <a:spLocks noGrp="1"/>
          </p:cNvSpPr>
          <p:nvPr/>
        </p:nvSpPr>
        <p:spPr>
          <a:xfrm>
            <a:off x="8229575" y="299252"/>
            <a:ext cx="4392613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关闭防火墙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420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813564" y="1512448"/>
            <a:ext cx="2011680" cy="119888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前言</a:t>
            </a:r>
            <a:endParaRPr lang="zh-CN" altLang="en-US" sz="23895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36981" y="3187065"/>
            <a:ext cx="8992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为什么要学习</a:t>
            </a:r>
            <a:r>
              <a:rPr lang="en-US" altLang="zh-Hans" sz="5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Zookeeper</a:t>
            </a:r>
            <a:r>
              <a:rPr lang="zh-CN" altLang="en-US" sz="5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安装</a:t>
            </a:r>
            <a:r>
              <a:rPr lang="zh-CN" altLang="zh-CN" sz="5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6407308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2976198" y="1771650"/>
            <a:ext cx="93573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  <a:p>
            <a:r>
              <a:rPr lang="en-US" altLang="zh-CN" sz="7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java</a:t>
            </a:r>
            <a:r>
              <a:rPr lang="zh-CN" altLang="en-US" sz="7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环境准备</a:t>
            </a:r>
            <a:r>
              <a:rPr lang="zh-CN" altLang="en-US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" y="3894455"/>
            <a:ext cx="4790440" cy="3296285"/>
          </a:xfrm>
          <a:prstGeom prst="rect">
            <a:avLst/>
          </a:prstGeom>
        </p:spPr>
      </p:pic>
      <p:sp>
        <p:nvSpPr>
          <p:cNvPr id="5" name="TextBox 22"/>
          <p:cNvSpPr txBox="1"/>
          <p:nvPr/>
        </p:nvSpPr>
        <p:spPr>
          <a:xfrm>
            <a:off x="1813564" y="1512448"/>
            <a:ext cx="1800493" cy="6924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9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02</a:t>
            </a:r>
            <a:endParaRPr lang="zh-CN" altLang="en-US" sz="39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9553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BB14695-5D4B-FF47-911A-C910F4C47BF7}"/>
              </a:ext>
            </a:extLst>
          </p:cNvPr>
          <p:cNvSpPr txBox="1"/>
          <p:nvPr/>
        </p:nvSpPr>
        <p:spPr>
          <a:xfrm>
            <a:off x="3549055" y="1312069"/>
            <a:ext cx="5328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zookeeper</a:t>
            </a:r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与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java</a:t>
            </a:r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关系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D0F8939B-DF41-1940-B09E-F754AE225B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108653"/>
              </p:ext>
            </p:extLst>
          </p:nvPr>
        </p:nvGraphicFramePr>
        <p:xfrm>
          <a:off x="3358104" y="2824237"/>
          <a:ext cx="5150346" cy="3931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标题 1">
            <a:extLst>
              <a:ext uri="{FF2B5EF4-FFF2-40B4-BE49-F238E27FC236}">
                <a16:creationId xmlns:a16="http://schemas.microsoft.com/office/drawing/2014/main" id="{0ABD6B26-1EA5-694D-88C3-DABED7B145E0}"/>
              </a:ext>
            </a:extLst>
          </p:cNvPr>
          <p:cNvSpPr>
            <a:spLocks noGrp="1"/>
          </p:cNvSpPr>
          <p:nvPr/>
        </p:nvSpPr>
        <p:spPr>
          <a:xfrm>
            <a:off x="8229575" y="299252"/>
            <a:ext cx="4392613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安装</a:t>
            </a:r>
            <a:r>
              <a:rPr lang="en-US" altLang="zh-CN" sz="2800" dirty="0" err="1">
                <a:solidFill>
                  <a:srgbClr val="0070C0"/>
                </a:solidFill>
                <a:latin typeface="+mj-ea"/>
                <a:sym typeface="+mn-lt"/>
              </a:rPr>
              <a:t>jdk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8A155477-01A6-D540-AA9C-F3482FDB1D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3526678"/>
              </p:ext>
            </p:extLst>
          </p:nvPr>
        </p:nvGraphicFramePr>
        <p:xfrm>
          <a:off x="2252911" y="1433438"/>
          <a:ext cx="8572500" cy="5135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94A4FE15-814C-4644-8952-9F5975A26C85}"/>
              </a:ext>
            </a:extLst>
          </p:cNvPr>
          <p:cNvSpPr txBox="1"/>
          <p:nvPr/>
        </p:nvSpPr>
        <p:spPr>
          <a:xfrm>
            <a:off x="5421263" y="91021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安装配置</a:t>
            </a:r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java</a:t>
            </a:r>
            <a:endParaRPr lang="zh-CN" alt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889E30D-7E49-2642-9915-D8EAF64AD049}"/>
              </a:ext>
            </a:extLst>
          </p:cNvPr>
          <p:cNvSpPr>
            <a:spLocks noGrp="1"/>
          </p:cNvSpPr>
          <p:nvPr/>
        </p:nvSpPr>
        <p:spPr>
          <a:xfrm>
            <a:off x="8229575" y="299252"/>
            <a:ext cx="4392613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安装配置</a:t>
            </a:r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java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869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BE06FB2-8DF2-2C47-B62B-D9B4DF4BA023}"/>
              </a:ext>
            </a:extLst>
          </p:cNvPr>
          <p:cNvSpPr txBox="1"/>
          <p:nvPr/>
        </p:nvSpPr>
        <p:spPr>
          <a:xfrm>
            <a:off x="2396927" y="2320181"/>
            <a:ext cx="8136904" cy="267765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vi /</a:t>
            </a:r>
            <a:r>
              <a:rPr lang="en-US" altLang="zh-CN" sz="2400" dirty="0" err="1"/>
              <a:t>etc</a:t>
            </a:r>
            <a:r>
              <a:rPr lang="en-US" altLang="zh-CN" sz="2400" dirty="0"/>
              <a:t>/profile</a:t>
            </a:r>
            <a:r>
              <a:rPr lang="zh-CN" altLang="zh-CN" sz="2400" dirty="0"/>
              <a:t> </a:t>
            </a:r>
            <a:endParaRPr lang="en-US" altLang="zh-CN" sz="2400" dirty="0"/>
          </a:p>
          <a:p>
            <a:r>
              <a:rPr lang="en-US" altLang="zh-CN" sz="2400" dirty="0"/>
              <a:t>JAVA_HOME</a:t>
            </a:r>
            <a:r>
              <a:rPr lang="en-US" altLang="zh-CN" sz="2400" dirty="0">
                <a:solidFill>
                  <a:srgbClr val="0000FF"/>
                </a:solidFill>
              </a:rPr>
              <a:t>=/home/</a:t>
            </a:r>
            <a:r>
              <a:rPr lang="en-US" altLang="zh-CN" sz="2400" dirty="0" err="1">
                <a:solidFill>
                  <a:srgbClr val="0000FF"/>
                </a:solidFill>
              </a:rPr>
              <a:t>gcs</a:t>
            </a:r>
            <a:r>
              <a:rPr lang="en-US" altLang="zh-CN" sz="2400" dirty="0">
                <a:solidFill>
                  <a:srgbClr val="0000FF"/>
                </a:solidFill>
              </a:rPr>
              <a:t>/user/java/jdk1.8.0_111</a:t>
            </a:r>
            <a:endParaRPr lang="zh-CN" altLang="zh-CN" sz="2400" dirty="0">
              <a:solidFill>
                <a:srgbClr val="0000FF"/>
              </a:solidFill>
            </a:endParaRPr>
          </a:p>
          <a:p>
            <a:r>
              <a:rPr lang="en-US" altLang="zh-CN" sz="2400" dirty="0"/>
              <a:t>PATH=$JAVA_HOME/bin:$PATH</a:t>
            </a:r>
            <a:endParaRPr lang="zh-CN" altLang="zh-CN" sz="2400" dirty="0"/>
          </a:p>
          <a:p>
            <a:r>
              <a:rPr lang="en-US" altLang="zh-CN" sz="2400" dirty="0"/>
              <a:t>CLASSPATH=.:$JAVA_HOME/lib/</a:t>
            </a:r>
            <a:r>
              <a:rPr lang="en-US" altLang="zh-CN" sz="2400" dirty="0" err="1"/>
              <a:t>dt.jar</a:t>
            </a:r>
            <a:r>
              <a:rPr lang="en-US" altLang="zh-CN" sz="2400" dirty="0"/>
              <a:t>:$JAVA_HOME/lib/</a:t>
            </a:r>
            <a:r>
              <a:rPr lang="en-US" altLang="zh-CN" sz="2400" dirty="0" err="1"/>
              <a:t>tools.jar</a:t>
            </a:r>
            <a:endParaRPr lang="zh-CN" altLang="zh-CN" sz="2400" dirty="0"/>
          </a:p>
          <a:p>
            <a:r>
              <a:rPr lang="en-US" altLang="zh-CN" sz="2400" dirty="0"/>
              <a:t>export JAVA_HOME</a:t>
            </a:r>
            <a:endParaRPr lang="zh-CN" altLang="zh-CN" sz="2400" dirty="0"/>
          </a:p>
          <a:p>
            <a:r>
              <a:rPr lang="en-US" altLang="zh-CN" sz="2400" dirty="0"/>
              <a:t>export PATH</a:t>
            </a:r>
            <a:endParaRPr lang="zh-CN" altLang="zh-CN" sz="2400" dirty="0"/>
          </a:p>
          <a:p>
            <a:r>
              <a:rPr lang="en-US" altLang="zh-CN" sz="2400" dirty="0"/>
              <a:t>export CLASSPATH</a:t>
            </a:r>
            <a:endParaRPr lang="zh-CN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73FD0B-C917-7E44-95DC-98DBCAFA6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535" y="1001232"/>
            <a:ext cx="4248472" cy="129171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30028C0-8D73-AA42-BDEE-6331F82FA944}"/>
              </a:ext>
            </a:extLst>
          </p:cNvPr>
          <p:cNvSpPr txBox="1"/>
          <p:nvPr/>
        </p:nvSpPr>
        <p:spPr>
          <a:xfrm>
            <a:off x="2324919" y="5920220"/>
            <a:ext cx="2520280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source /</a:t>
            </a:r>
            <a:r>
              <a:rPr kumimoji="1" lang="en-US" altLang="zh-CN" sz="2400" dirty="0" err="1"/>
              <a:t>etc</a:t>
            </a:r>
            <a:r>
              <a:rPr kumimoji="1" lang="en-US" altLang="zh-CN" sz="2400" dirty="0"/>
              <a:t>/profile</a:t>
            </a:r>
            <a:endParaRPr kumimoji="1" lang="zh-CN" altLang="en-US" sz="2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853EC2B6-59DD-3146-BC4C-AF50B38F0475}"/>
              </a:ext>
            </a:extLst>
          </p:cNvPr>
          <p:cNvSpPr>
            <a:spLocks noGrp="1"/>
          </p:cNvSpPr>
          <p:nvPr/>
        </p:nvSpPr>
        <p:spPr>
          <a:xfrm>
            <a:off x="8229575" y="299252"/>
            <a:ext cx="4392613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安装配置</a:t>
            </a:r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java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327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2976198" y="1771650"/>
            <a:ext cx="9357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  <a:p>
            <a:r>
              <a:rPr lang="en-US" altLang="zh-CN" sz="6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</a:t>
            </a:r>
            <a:r>
              <a:rPr lang="zh-CN" altLang="en-US" sz="6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安装配置</a:t>
            </a:r>
            <a:r>
              <a:rPr lang="en-US" altLang="zh-CN" sz="6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Zookeeper</a:t>
            </a:r>
            <a:r>
              <a:rPr lang="zh-CN" altLang="en-US" sz="4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" y="3894455"/>
            <a:ext cx="4790440" cy="3296285"/>
          </a:xfrm>
          <a:prstGeom prst="rect">
            <a:avLst/>
          </a:prstGeom>
        </p:spPr>
      </p:pic>
      <p:sp>
        <p:nvSpPr>
          <p:cNvPr id="5" name="TextBox 22"/>
          <p:cNvSpPr txBox="1"/>
          <p:nvPr/>
        </p:nvSpPr>
        <p:spPr>
          <a:xfrm>
            <a:off x="1813564" y="1512448"/>
            <a:ext cx="1800493" cy="6924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9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</a:t>
            </a:r>
            <a:r>
              <a:rPr lang="en-US" altLang="zh-Hans" sz="39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endParaRPr lang="zh-CN" altLang="en-US" sz="39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9891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2108895" y="2464197"/>
            <a:ext cx="9145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获取安装</a:t>
            </a:r>
            <a:r>
              <a:rPr lang="en-US" altLang="zh-CN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zookeeper</a:t>
            </a:r>
            <a:r>
              <a:rPr lang="zh-CN" altLang="en-US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包</a:t>
            </a:r>
          </a:p>
        </p:txBody>
      </p:sp>
    </p:spTree>
    <p:extLst>
      <p:ext uri="{BB962C8B-B14F-4D97-AF65-F5344CB8AC3E}">
        <p14:creationId xmlns:p14="http://schemas.microsoft.com/office/powerpoint/2010/main" val="36307838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0BE17B-930D-704E-8536-637F86873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55" y="1130745"/>
            <a:ext cx="9499971" cy="6122203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9DF125D8-BB55-644D-B63C-00D3B256B4B1}"/>
              </a:ext>
            </a:extLst>
          </p:cNvPr>
          <p:cNvSpPr>
            <a:spLocks noGrp="1"/>
          </p:cNvSpPr>
          <p:nvPr/>
        </p:nvSpPr>
        <p:spPr>
          <a:xfrm>
            <a:off x="8229575" y="299252"/>
            <a:ext cx="4392613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获取安装</a:t>
            </a:r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zookeeper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包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0409526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25DDF8E4-B15D-514E-BEA6-ED5B3307E2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824843"/>
              </p:ext>
            </p:extLst>
          </p:nvPr>
        </p:nvGraphicFramePr>
        <p:xfrm>
          <a:off x="2972991" y="1456085"/>
          <a:ext cx="6264352" cy="4367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标题 1">
            <a:extLst>
              <a:ext uri="{FF2B5EF4-FFF2-40B4-BE49-F238E27FC236}">
                <a16:creationId xmlns:a16="http://schemas.microsoft.com/office/drawing/2014/main" id="{F80FCBA6-38CD-6643-8392-9D29BDA5B9F0}"/>
              </a:ext>
            </a:extLst>
          </p:cNvPr>
          <p:cNvSpPr>
            <a:spLocks noGrp="1"/>
          </p:cNvSpPr>
          <p:nvPr/>
        </p:nvSpPr>
        <p:spPr>
          <a:xfrm>
            <a:off x="8229575" y="299252"/>
            <a:ext cx="4392613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获取安装</a:t>
            </a:r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zookeeper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包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217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25DDF8E4-B15D-514E-BEA6-ED5B3307E2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0645380"/>
              </p:ext>
            </p:extLst>
          </p:nvPr>
        </p:nvGraphicFramePr>
        <p:xfrm>
          <a:off x="598116" y="1460644"/>
          <a:ext cx="6264352" cy="4367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77B3F591-5694-E540-BE6E-C9E1A3475406}"/>
              </a:ext>
            </a:extLst>
          </p:cNvPr>
          <p:cNvSpPr/>
          <p:nvPr/>
        </p:nvSpPr>
        <p:spPr>
          <a:xfrm>
            <a:off x="7037236" y="3191089"/>
            <a:ext cx="5821514" cy="132343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rgbClr val="000000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export ZOOKEEPER_HOME</a:t>
            </a:r>
            <a:r>
              <a:rPr lang="zh-CN" altLang="zh-CN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zh-CN" altLang="zh-CN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/opt/zookeeper-3.4.10</a:t>
            </a:r>
            <a:endParaRPr lang="en-US" altLang="zh-CN" sz="20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zh-CN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xport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lang="zh-CN" altLang="zh-CN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=$PATH:$ZOOKEEPER_HOME/bin</a:t>
            </a:r>
            <a:endParaRPr lang="zh-CN" altLang="zh-CN" sz="4800" dirty="0">
              <a:latin typeface="Arial" panose="020B0604020202020204" pitchFamily="34" charset="0"/>
            </a:endParaRPr>
          </a:p>
          <a:p>
            <a:endParaRPr lang="zh-CN" alt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875EDE-3F7F-5640-B134-11645FA68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3551" y="1672110"/>
            <a:ext cx="4211360" cy="1511406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25EE9523-745A-CC4C-B790-C547312FDE8E}"/>
              </a:ext>
            </a:extLst>
          </p:cNvPr>
          <p:cNvSpPr>
            <a:spLocks noGrp="1"/>
          </p:cNvSpPr>
          <p:nvPr/>
        </p:nvSpPr>
        <p:spPr>
          <a:xfrm>
            <a:off x="8229575" y="299252"/>
            <a:ext cx="4392613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配置</a:t>
            </a:r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zookeeper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环境变量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55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25DDF8E4-B15D-514E-BEA6-ED5B3307E2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8395205"/>
              </p:ext>
            </p:extLst>
          </p:nvPr>
        </p:nvGraphicFramePr>
        <p:xfrm>
          <a:off x="2007364" y="1672109"/>
          <a:ext cx="8022411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标题 1">
            <a:extLst>
              <a:ext uri="{FF2B5EF4-FFF2-40B4-BE49-F238E27FC236}">
                <a16:creationId xmlns:a16="http://schemas.microsoft.com/office/drawing/2014/main" id="{C9C1B68B-A7BD-244B-AC59-047F8AB56A49}"/>
              </a:ext>
            </a:extLst>
          </p:cNvPr>
          <p:cNvSpPr>
            <a:spLocks noGrp="1"/>
          </p:cNvSpPr>
          <p:nvPr/>
        </p:nvSpPr>
        <p:spPr>
          <a:xfrm>
            <a:off x="8229575" y="299252"/>
            <a:ext cx="4392613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配置</a:t>
            </a:r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Zookeeper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配置文件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26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2396927" y="2320181"/>
            <a:ext cx="8992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	</a:t>
            </a:r>
            <a:r>
              <a:rPr lang="zh-CN" altLang="en-US" sz="4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通过学些安装为以后以后生产环境与开发环境搭建</a:t>
            </a:r>
            <a:r>
              <a:rPr lang="en-US" altLang="zh-CN" sz="4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Zookeeper</a:t>
            </a:r>
            <a:r>
              <a:rPr lang="zh-CN" altLang="en-US" sz="4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打好基础</a:t>
            </a:r>
            <a:endParaRPr lang="zh-CN" altLang="zh-CN" sz="4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E73FDEFD-0681-4F44-9A0E-8D5B1A756635}"/>
              </a:ext>
            </a:extLst>
          </p:cNvPr>
          <p:cNvSpPr>
            <a:spLocks noGrp="1"/>
          </p:cNvSpPr>
          <p:nvPr/>
        </p:nvSpPr>
        <p:spPr>
          <a:xfrm>
            <a:off x="9453711" y="299252"/>
            <a:ext cx="31684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为什么学安装</a:t>
            </a:r>
            <a:endParaRPr lang="en-US" altLang="zh-CN" sz="28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375154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F7CE7C8-F589-DA43-9973-C0DB4B6E4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13" y="1269638"/>
            <a:ext cx="4142086" cy="20882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8FC0EA3-164C-084A-9D61-C1E74B686E8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54" y="1240061"/>
            <a:ext cx="7509495" cy="540060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E72800C6-572B-164D-9212-0A70D25FB04F}"/>
              </a:ext>
            </a:extLst>
          </p:cNvPr>
          <p:cNvSpPr>
            <a:spLocks noGrp="1"/>
          </p:cNvSpPr>
          <p:nvPr/>
        </p:nvSpPr>
        <p:spPr>
          <a:xfrm>
            <a:off x="8229575" y="299252"/>
            <a:ext cx="4392613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配置</a:t>
            </a:r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Zookeeper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配置文件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874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2976198" y="1771650"/>
            <a:ext cx="9357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  <a:p>
            <a:r>
              <a:rPr lang="en-US" altLang="zh-CN" sz="6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Zookeeper</a:t>
            </a:r>
            <a:r>
              <a:rPr lang="zh-CN" altLang="en-US" sz="6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启动与命令</a:t>
            </a:r>
            <a:r>
              <a:rPr lang="zh-CN" altLang="en-US" sz="4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" y="3894455"/>
            <a:ext cx="4790440" cy="3296285"/>
          </a:xfrm>
          <a:prstGeom prst="rect">
            <a:avLst/>
          </a:prstGeom>
        </p:spPr>
      </p:pic>
      <p:sp>
        <p:nvSpPr>
          <p:cNvPr id="5" name="TextBox 22"/>
          <p:cNvSpPr txBox="1"/>
          <p:nvPr/>
        </p:nvSpPr>
        <p:spPr>
          <a:xfrm>
            <a:off x="1813564" y="1512448"/>
            <a:ext cx="1800493" cy="6924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9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</a:t>
            </a:r>
            <a:r>
              <a:rPr lang="en-US" altLang="zh-Hans" sz="39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endParaRPr lang="zh-CN" altLang="en-US" sz="39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84384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EB0E15-C779-E14C-9922-123BD1788298}"/>
              </a:ext>
            </a:extLst>
          </p:cNvPr>
          <p:cNvSpPr/>
          <p:nvPr/>
        </p:nvSpPr>
        <p:spPr>
          <a:xfrm>
            <a:off x="1244799" y="2248173"/>
            <a:ext cx="4248472" cy="181588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2800" dirty="0">
                <a:latin typeface="微软雅黑" panose="020B0503020204020204" pitchFamily="34" charset="-122"/>
                <a:cs typeface="宋体" panose="02010600030101010101" pitchFamily="2" charset="-122"/>
              </a:rPr>
              <a:t>如果配置了环境变量</a:t>
            </a:r>
            <a:r>
              <a:rPr lang="en-US" altLang="zh-CN" sz="2800" dirty="0">
                <a:latin typeface="微软雅黑" panose="020B0503020204020204" pitchFamily="34" charset="-122"/>
                <a:cs typeface="宋体" panose="02010600030101010101" pitchFamily="2" charset="-122"/>
              </a:rPr>
              <a:t>path</a:t>
            </a:r>
          </a:p>
          <a:p>
            <a:pPr>
              <a:spcAft>
                <a:spcPts val="0"/>
              </a:spcAft>
            </a:pPr>
            <a:r>
              <a:rPr lang="en-US" altLang="zh-CN" sz="2800" dirty="0" err="1">
                <a:latin typeface="微软雅黑" panose="020B0503020204020204" pitchFamily="34" charset="-122"/>
                <a:cs typeface="宋体" panose="02010600030101010101" pitchFamily="2" charset="-122"/>
              </a:rPr>
              <a:t>zkServer.sh</a:t>
            </a:r>
            <a:r>
              <a:rPr lang="en-US" altLang="zh-CN" sz="2800" dirty="0">
                <a:latin typeface="微软雅黑" panose="020B0503020204020204" pitchFamily="34" charset="-122"/>
                <a:cs typeface="宋体" panose="02010600030101010101" pitchFamily="2" charset="-122"/>
              </a:rPr>
              <a:t> start</a:t>
            </a:r>
            <a:endParaRPr lang="zh-CN" altLang="zh-CN" sz="4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sz="2800" dirty="0" err="1">
                <a:latin typeface="微软雅黑" panose="020B0503020204020204" pitchFamily="34" charset="-122"/>
                <a:cs typeface="宋体" panose="02010600030101010101" pitchFamily="2" charset="-122"/>
              </a:rPr>
              <a:t>zkServer.sh</a:t>
            </a:r>
            <a:r>
              <a:rPr lang="en-US" altLang="zh-CN" sz="2800" dirty="0">
                <a:latin typeface="微软雅黑" panose="020B0503020204020204" pitchFamily="34" charset="-122"/>
                <a:cs typeface="宋体" panose="02010600030101010101" pitchFamily="2" charset="-122"/>
              </a:rPr>
              <a:t> status</a:t>
            </a:r>
            <a:endParaRPr lang="zh-CN" altLang="zh-CN" sz="4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sz="2800" dirty="0" err="1">
                <a:latin typeface="微软雅黑" panose="020B0503020204020204" pitchFamily="34" charset="-122"/>
                <a:cs typeface="宋体" panose="02010600030101010101" pitchFamily="2" charset="-122"/>
              </a:rPr>
              <a:t>Jps</a:t>
            </a:r>
            <a:endParaRPr lang="zh-CN" altLang="zh-CN" sz="4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304426-7FEE-AD4F-9238-CAF5576E5945}"/>
              </a:ext>
            </a:extLst>
          </p:cNvPr>
          <p:cNvSpPr/>
          <p:nvPr/>
        </p:nvSpPr>
        <p:spPr>
          <a:xfrm>
            <a:off x="7293471" y="2248173"/>
            <a:ext cx="4248472" cy="310854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2800" dirty="0">
                <a:latin typeface="微软雅黑" panose="020B0503020204020204" pitchFamily="34" charset="-122"/>
                <a:cs typeface="宋体" panose="02010600030101010101" pitchFamily="2" charset="-122"/>
              </a:rPr>
              <a:t>如果未配置环境变量</a:t>
            </a:r>
            <a:r>
              <a:rPr lang="en-US" altLang="zh-CN" sz="2800" dirty="0">
                <a:latin typeface="微软雅黑" panose="020B0503020204020204" pitchFamily="34" charset="-122"/>
                <a:cs typeface="宋体" panose="02010600030101010101" pitchFamily="2" charset="-122"/>
              </a:rPr>
              <a:t>path</a:t>
            </a:r>
          </a:p>
          <a:p>
            <a:r>
              <a:rPr lang="en-US" altLang="zh-CN" sz="2400" dirty="0"/>
              <a:t>1</a:t>
            </a:r>
            <a:r>
              <a:rPr lang="zh-CN" altLang="zh-CN" sz="2400" dirty="0"/>
              <a:t>：进入</a:t>
            </a:r>
            <a:r>
              <a:rPr lang="en-US" altLang="zh-CN" sz="2400" dirty="0"/>
              <a:t>zookeeper</a:t>
            </a:r>
            <a:r>
              <a:rPr lang="zh-CN" altLang="zh-CN" sz="2400" dirty="0"/>
              <a:t>命令启动目录</a:t>
            </a:r>
          </a:p>
          <a:p>
            <a:r>
              <a:rPr lang="en-US" altLang="zh-CN" sz="2400" dirty="0"/>
              <a:t>cd /opt/zookeeper-3.4.10/bin/</a:t>
            </a:r>
            <a:endParaRPr lang="zh-CN" altLang="zh-CN" sz="2400" dirty="0"/>
          </a:p>
          <a:p>
            <a:r>
              <a:rPr lang="en-US" altLang="zh-CN" sz="2400" dirty="0"/>
              <a:t>2:</a:t>
            </a:r>
            <a:r>
              <a:rPr lang="zh-CN" altLang="zh-CN" sz="2400" dirty="0"/>
              <a:t>启动</a:t>
            </a:r>
          </a:p>
          <a:p>
            <a:r>
              <a:rPr lang="en-US" altLang="zh-CN" sz="2400" dirty="0"/>
              <a:t>./</a:t>
            </a:r>
            <a:r>
              <a:rPr lang="en-US" altLang="zh-CN" sz="2400" dirty="0" err="1"/>
              <a:t>zkServer.sh</a:t>
            </a:r>
            <a:r>
              <a:rPr lang="en-US" altLang="zh-CN" sz="2400" dirty="0"/>
              <a:t> start</a:t>
            </a:r>
            <a:endParaRPr lang="zh-CN" altLang="zh-CN" sz="2400" dirty="0"/>
          </a:p>
          <a:p>
            <a:r>
              <a:rPr lang="en-US" altLang="zh-CN" sz="2400" dirty="0"/>
              <a:t>./</a:t>
            </a:r>
            <a:r>
              <a:rPr lang="en-US" altLang="zh-CN" sz="2400" dirty="0" err="1"/>
              <a:t>zkServer.sh</a:t>
            </a:r>
            <a:r>
              <a:rPr lang="en-US" altLang="zh-CN" sz="2400" dirty="0"/>
              <a:t> status</a:t>
            </a:r>
            <a:endParaRPr lang="zh-CN" altLang="zh-CN" sz="2400" dirty="0"/>
          </a:p>
          <a:p>
            <a:r>
              <a:rPr lang="en-US" altLang="zh-CN" sz="2400" dirty="0" err="1"/>
              <a:t>Jps</a:t>
            </a:r>
            <a:endParaRPr lang="zh-CN" altLang="zh-CN" sz="2400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E8F787E2-F879-2842-A4B6-0233736F861E}"/>
              </a:ext>
            </a:extLst>
          </p:cNvPr>
          <p:cNvSpPr>
            <a:spLocks noGrp="1"/>
          </p:cNvSpPr>
          <p:nvPr/>
        </p:nvSpPr>
        <p:spPr>
          <a:xfrm>
            <a:off x="8229575" y="299252"/>
            <a:ext cx="4392613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3CA9AFFA-BE30-FC41-9732-23ABB8BDC2D5}"/>
              </a:ext>
            </a:extLst>
          </p:cNvPr>
          <p:cNvSpPr>
            <a:spLocks noGrp="1"/>
          </p:cNvSpPr>
          <p:nvPr/>
        </p:nvSpPr>
        <p:spPr>
          <a:xfrm>
            <a:off x="8380512" y="367705"/>
            <a:ext cx="4392613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启动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281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112EF20-44C7-E44F-AAFE-65CA7D9BC6F0}"/>
              </a:ext>
            </a:extLst>
          </p:cNvPr>
          <p:cNvSpPr/>
          <p:nvPr/>
        </p:nvSpPr>
        <p:spPr>
          <a:xfrm>
            <a:off x="1031210" y="934227"/>
            <a:ext cx="10870773" cy="70788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zh-CN" altLang="en-US" sz="2000" dirty="0"/>
              <a:t>在</a:t>
            </a:r>
            <a:r>
              <a:rPr lang="en-US" altLang="zh-CN" sz="2000" dirty="0"/>
              <a:t>Linux</a:t>
            </a:r>
            <a:r>
              <a:rPr lang="zh-CN" altLang="en-US" sz="2000" dirty="0"/>
              <a:t>输入如下命令：</a:t>
            </a:r>
            <a:endParaRPr lang="en-US" altLang="zh-CN" sz="2000" dirty="0"/>
          </a:p>
          <a:p>
            <a:r>
              <a:rPr lang="en-US" altLang="zh-CN" sz="2000" dirty="0" err="1"/>
              <a:t>zkCli.sh</a:t>
            </a:r>
            <a:endParaRPr lang="en-US" altLang="zh-CN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E73FC98-FAA9-6A45-8936-9359C49803EF}"/>
              </a:ext>
            </a:extLst>
          </p:cNvPr>
          <p:cNvSpPr/>
          <p:nvPr/>
        </p:nvSpPr>
        <p:spPr>
          <a:xfrm>
            <a:off x="1025980" y="4671222"/>
            <a:ext cx="10870773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zh-CN" altLang="zh-CN" dirty="0"/>
              <a:t>退出命令行</a:t>
            </a:r>
          </a:p>
          <a:p>
            <a:r>
              <a:rPr lang="en-US" altLang="zh-CN" dirty="0" err="1"/>
              <a:t>Ctrl+c</a:t>
            </a:r>
            <a:endParaRPr lang="zh-CN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B8A316-3F89-7143-AB64-FBC3531F5C75}"/>
              </a:ext>
            </a:extLst>
          </p:cNvPr>
          <p:cNvSpPr/>
          <p:nvPr/>
        </p:nvSpPr>
        <p:spPr>
          <a:xfrm>
            <a:off x="1025980" y="6108149"/>
            <a:ext cx="10870773" cy="89255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zh-CN" altLang="zh-CN" sz="2000" dirty="0"/>
              <a:t>停止</a:t>
            </a:r>
            <a:r>
              <a:rPr lang="en-US" altLang="zh-CN" sz="2000" dirty="0"/>
              <a:t>zookeeper</a:t>
            </a:r>
            <a:endParaRPr lang="zh-CN" altLang="zh-CN" sz="2000" dirty="0"/>
          </a:p>
          <a:p>
            <a:r>
              <a:rPr lang="en-US" altLang="zh-CN" sz="2000" dirty="0" err="1"/>
              <a:t>zkServer.sh</a:t>
            </a:r>
            <a:r>
              <a:rPr lang="en-US" altLang="zh-CN" sz="2000" dirty="0"/>
              <a:t>  stop</a:t>
            </a:r>
            <a:r>
              <a:rPr lang="zh-CN" altLang="zh-CN" sz="3200" dirty="0"/>
              <a:t>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D9306A-3127-914D-B567-79B7A9DCB509}"/>
              </a:ext>
            </a:extLst>
          </p:cNvPr>
          <p:cNvSpPr txBox="1"/>
          <p:nvPr/>
        </p:nvSpPr>
        <p:spPr>
          <a:xfrm>
            <a:off x="1025980" y="3515861"/>
            <a:ext cx="1087077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在根节点下创建</a:t>
            </a:r>
            <a:r>
              <a:rPr lang="en-US" altLang="zh-CN" dirty="0"/>
              <a:t>username</a:t>
            </a:r>
            <a:r>
              <a:rPr lang="zh-CN" altLang="en-US" dirty="0"/>
              <a:t>节点，节点存储的内容为</a:t>
            </a:r>
            <a:r>
              <a:rPr lang="en-US" altLang="zh-CN" dirty="0" err="1"/>
              <a:t>xiaoming</a:t>
            </a:r>
            <a:endParaRPr lang="en-US" altLang="zh-CN" dirty="0"/>
          </a:p>
          <a:p>
            <a:r>
              <a:rPr lang="en-US" altLang="zh-CN" dirty="0"/>
              <a:t>create /username </a:t>
            </a:r>
            <a:r>
              <a:rPr lang="en-US" altLang="zh-CN" dirty="0" err="1"/>
              <a:t>xiaoming</a:t>
            </a:r>
            <a:endParaRPr lang="zh-CN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A869FE-C9BB-454C-B405-02E35018FF6A}"/>
              </a:ext>
            </a:extLst>
          </p:cNvPr>
          <p:cNvSpPr txBox="1"/>
          <p:nvPr/>
        </p:nvSpPr>
        <p:spPr>
          <a:xfrm>
            <a:off x="1037952" y="2286599"/>
            <a:ext cx="10873208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查看</a:t>
            </a:r>
            <a:r>
              <a:rPr lang="en-US" altLang="zh-CN" dirty="0"/>
              <a:t>zookeeper</a:t>
            </a:r>
            <a:r>
              <a:rPr lang="zh-CN" altLang="en-US" dirty="0"/>
              <a:t>里的</a:t>
            </a:r>
            <a:r>
              <a:rPr lang="en-US" altLang="zh-CN" dirty="0" err="1"/>
              <a:t>znode</a:t>
            </a:r>
            <a:r>
              <a:rPr lang="zh-CN" altLang="en-US" dirty="0"/>
              <a:t>内容：</a:t>
            </a:r>
            <a:endParaRPr lang="en-US" altLang="zh-CN" dirty="0"/>
          </a:p>
          <a:p>
            <a:r>
              <a:rPr lang="en-US" altLang="zh-CN" dirty="0"/>
              <a:t> ls /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72F6C46E-FD8A-C246-842A-828A866F3DED}"/>
              </a:ext>
            </a:extLst>
          </p:cNvPr>
          <p:cNvSpPr>
            <a:spLocks noGrp="1"/>
          </p:cNvSpPr>
          <p:nvPr/>
        </p:nvSpPr>
        <p:spPr>
          <a:xfrm>
            <a:off x="8229575" y="299252"/>
            <a:ext cx="4392613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Zookeeper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命令演示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9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3549055" y="2536205"/>
            <a:ext cx="6696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重温伪分布式</a:t>
            </a:r>
          </a:p>
        </p:txBody>
      </p:sp>
    </p:spTree>
    <p:extLst>
      <p:ext uri="{BB962C8B-B14F-4D97-AF65-F5344CB8AC3E}">
        <p14:creationId xmlns:p14="http://schemas.microsoft.com/office/powerpoint/2010/main" val="31562770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3F9A3A0-B689-8542-AAB9-24117078A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15" y="1384077"/>
            <a:ext cx="6989390" cy="3970911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140220E0-3F81-C946-8E37-7AEBE69019B8}"/>
              </a:ext>
            </a:extLst>
          </p:cNvPr>
          <p:cNvSpPr>
            <a:spLocks noGrp="1"/>
          </p:cNvSpPr>
          <p:nvPr/>
        </p:nvSpPr>
        <p:spPr>
          <a:xfrm>
            <a:off x="8229575" y="299252"/>
            <a:ext cx="4392613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伪分布式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6642742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2976198" y="1771650"/>
            <a:ext cx="93573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  <a:p>
            <a:r>
              <a:rPr lang="en-US" altLang="zh-CN" sz="7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</a:t>
            </a:r>
            <a:r>
              <a:rPr lang="zh-CN" altLang="en-US" sz="7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安装配置伪分布式</a:t>
            </a:r>
            <a:r>
              <a:rPr lang="zh-CN" altLang="en-US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" y="3894455"/>
            <a:ext cx="4790440" cy="3296285"/>
          </a:xfrm>
          <a:prstGeom prst="rect">
            <a:avLst/>
          </a:prstGeom>
        </p:spPr>
      </p:pic>
      <p:sp>
        <p:nvSpPr>
          <p:cNvPr id="5" name="TextBox 22"/>
          <p:cNvSpPr txBox="1"/>
          <p:nvPr/>
        </p:nvSpPr>
        <p:spPr>
          <a:xfrm>
            <a:off x="1813564" y="1512448"/>
            <a:ext cx="1800493" cy="6924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9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</a:t>
            </a:r>
            <a:r>
              <a:rPr lang="en-US" altLang="zh-Hans" sz="39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endParaRPr lang="zh-CN" altLang="en-US" sz="39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9809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112EF20-44C7-E44F-AAFE-65CA7D9BC6F0}"/>
              </a:ext>
            </a:extLst>
          </p:cNvPr>
          <p:cNvSpPr/>
          <p:nvPr/>
        </p:nvSpPr>
        <p:spPr>
          <a:xfrm>
            <a:off x="2585221" y="1675885"/>
            <a:ext cx="7037242" cy="83099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zh-CN" altLang="zh-CN" sz="3600" dirty="0"/>
              <a:t>在一台机器里启动多个</a:t>
            </a:r>
            <a:r>
              <a:rPr lang="en-US" altLang="zh-CN" sz="3600" dirty="0"/>
              <a:t>zookeeper</a:t>
            </a:r>
            <a:r>
              <a:rPr lang="zh-CN" altLang="zh-CN" sz="4800" dirty="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6CB6E8-96E3-A04B-B61A-8116DF76F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911" y="3688333"/>
            <a:ext cx="3543300" cy="177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B3D2A2-D2A3-284B-A050-C81DAEF85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5" y="3660459"/>
            <a:ext cx="3672408" cy="1842785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AA7852EC-34A6-8644-8741-0F1CFF978BFD}"/>
              </a:ext>
            </a:extLst>
          </p:cNvPr>
          <p:cNvSpPr>
            <a:spLocks noGrp="1"/>
          </p:cNvSpPr>
          <p:nvPr/>
        </p:nvSpPr>
        <p:spPr>
          <a:xfrm>
            <a:off x="8229575" y="299252"/>
            <a:ext cx="4392613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伪分布式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464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8CA0F2FF-E6BA-BA4B-8EB9-BBF1B7DE5E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0416301"/>
              </p:ext>
            </p:extLst>
          </p:nvPr>
        </p:nvGraphicFramePr>
        <p:xfrm>
          <a:off x="751090" y="1239341"/>
          <a:ext cx="11438925" cy="5444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标题 1">
            <a:extLst>
              <a:ext uri="{FF2B5EF4-FFF2-40B4-BE49-F238E27FC236}">
                <a16:creationId xmlns:a16="http://schemas.microsoft.com/office/drawing/2014/main" id="{88C90D7D-EC27-0146-B176-2F61DEB430D5}"/>
              </a:ext>
            </a:extLst>
          </p:cNvPr>
          <p:cNvSpPr>
            <a:spLocks noGrp="1"/>
          </p:cNvSpPr>
          <p:nvPr/>
        </p:nvSpPr>
        <p:spPr>
          <a:xfrm>
            <a:off x="8229575" y="299252"/>
            <a:ext cx="4392613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配置伪分布式步骤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346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380704" y="2464197"/>
            <a:ext cx="12478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复制</a:t>
            </a:r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zookeeper</a:t>
            </a:r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配置文件并配置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C285A8CD-6387-7347-AC35-472F8DB23F29}"/>
              </a:ext>
            </a:extLst>
          </p:cNvPr>
          <p:cNvSpPr>
            <a:spLocks noGrp="1"/>
          </p:cNvSpPr>
          <p:nvPr/>
        </p:nvSpPr>
        <p:spPr>
          <a:xfrm>
            <a:off x="8229575" y="299252"/>
            <a:ext cx="4392613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配置文件准备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28971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2976198" y="1771650"/>
            <a:ext cx="93573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  <a:p>
            <a:r>
              <a:rPr lang="en-US" altLang="zh-CN" sz="7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Linux</a:t>
            </a:r>
            <a:r>
              <a:rPr lang="zh-CN" altLang="en-US" sz="7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环境准备</a:t>
            </a:r>
            <a:r>
              <a:rPr lang="zh-CN" altLang="en-US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" y="3894455"/>
            <a:ext cx="4790440" cy="3296285"/>
          </a:xfrm>
          <a:prstGeom prst="rect">
            <a:avLst/>
          </a:prstGeom>
        </p:spPr>
      </p:pic>
      <p:sp>
        <p:nvSpPr>
          <p:cNvPr id="5" name="TextBox 22"/>
          <p:cNvSpPr txBox="1"/>
          <p:nvPr/>
        </p:nvSpPr>
        <p:spPr>
          <a:xfrm>
            <a:off x="1813564" y="1512448"/>
            <a:ext cx="1800493" cy="6924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9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01</a:t>
            </a:r>
            <a:endParaRPr lang="zh-CN" altLang="en-US" sz="39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4806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5031B9D-1D23-334C-81B4-6B5D1A2ACD87}"/>
              </a:ext>
            </a:extLst>
          </p:cNvPr>
          <p:cNvSpPr txBox="1"/>
          <p:nvPr/>
        </p:nvSpPr>
        <p:spPr>
          <a:xfrm>
            <a:off x="1939343" y="1004762"/>
            <a:ext cx="8375886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复制</a:t>
            </a:r>
            <a:r>
              <a:rPr lang="en-US" altLang="zh-CN" sz="2800" dirty="0"/>
              <a:t>3</a:t>
            </a:r>
            <a:r>
              <a:rPr lang="zh-CN" altLang="en-US" sz="2800" dirty="0"/>
              <a:t>个配置文件，并配置通信端口与数据存储目录</a:t>
            </a:r>
            <a:endParaRPr lang="zh-CN" altLang="zh-CN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80EF12-543D-E542-98B0-30E571BCA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59" y="1530609"/>
            <a:ext cx="7031248" cy="5416580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97A2FB30-E4F3-5145-977E-DF5CF45879D6}"/>
              </a:ext>
            </a:extLst>
          </p:cNvPr>
          <p:cNvSpPr>
            <a:spLocks noGrp="1"/>
          </p:cNvSpPr>
          <p:nvPr/>
        </p:nvSpPr>
        <p:spPr>
          <a:xfrm>
            <a:off x="8229575" y="299252"/>
            <a:ext cx="4392613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配置通信端口与存储目录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59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EC32EE10-1911-6D45-8DF7-6E4F3BC72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6801502"/>
              </p:ext>
            </p:extLst>
          </p:nvPr>
        </p:nvGraphicFramePr>
        <p:xfrm>
          <a:off x="2953920" y="1240061"/>
          <a:ext cx="7668852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标题 1">
            <a:extLst>
              <a:ext uri="{FF2B5EF4-FFF2-40B4-BE49-F238E27FC236}">
                <a16:creationId xmlns:a16="http://schemas.microsoft.com/office/drawing/2014/main" id="{69B8E3E1-FDFA-904C-8A62-4DBFF949D7F0}"/>
              </a:ext>
            </a:extLst>
          </p:cNvPr>
          <p:cNvSpPr>
            <a:spLocks noGrp="1"/>
          </p:cNvSpPr>
          <p:nvPr/>
        </p:nvSpPr>
        <p:spPr>
          <a:xfrm>
            <a:off x="7221463" y="299252"/>
            <a:ext cx="5400725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为每个</a:t>
            </a:r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zookeeper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配置</a:t>
            </a:r>
            <a:r>
              <a:rPr lang="en-US" altLang="zh-CN" sz="2800" dirty="0" err="1">
                <a:solidFill>
                  <a:srgbClr val="0070C0"/>
                </a:solidFill>
                <a:latin typeface="+mj-ea"/>
                <a:sym typeface="+mn-lt"/>
              </a:rPr>
              <a:t>myid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993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0C290F99-92B3-6646-B475-56E2F8BD34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1483311"/>
              </p:ext>
            </p:extLst>
          </p:nvPr>
        </p:nvGraphicFramePr>
        <p:xfrm>
          <a:off x="598116" y="1298347"/>
          <a:ext cx="482631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1D5B1D27-4469-BC4A-8258-A6F0B9D4B2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6890346"/>
              </p:ext>
            </p:extLst>
          </p:nvPr>
        </p:nvGraphicFramePr>
        <p:xfrm>
          <a:off x="6321363" y="1096045"/>
          <a:ext cx="6014442" cy="2520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7CA38843-2EFB-5946-8B01-8B7A943893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93471" y="3664972"/>
            <a:ext cx="3096344" cy="3166715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76084849-43E5-2848-BE6C-D85FB1F5B1FB}"/>
              </a:ext>
            </a:extLst>
          </p:cNvPr>
          <p:cNvSpPr>
            <a:spLocks noGrp="1"/>
          </p:cNvSpPr>
          <p:nvPr/>
        </p:nvSpPr>
        <p:spPr>
          <a:xfrm>
            <a:off x="7221463" y="299252"/>
            <a:ext cx="5400725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配置</a:t>
            </a:r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zookeeper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伪分布式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938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3DCB087-651E-7648-834C-5044D6D73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27" y="1001231"/>
            <a:ext cx="8640960" cy="6047559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F0E15B9-7096-5C4C-98A8-B6B7648C3AE6}"/>
              </a:ext>
            </a:extLst>
          </p:cNvPr>
          <p:cNvSpPr>
            <a:spLocks noGrp="1"/>
          </p:cNvSpPr>
          <p:nvPr/>
        </p:nvSpPr>
        <p:spPr>
          <a:xfrm>
            <a:off x="7221463" y="299252"/>
            <a:ext cx="5400725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配置伪分布式的参数说明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264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81BC2613-E133-2D40-AA6D-52773E2DD5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4654841"/>
              </p:ext>
            </p:extLst>
          </p:nvPr>
        </p:nvGraphicFramePr>
        <p:xfrm>
          <a:off x="165023" y="1260144"/>
          <a:ext cx="6048328" cy="5234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427946ED-9895-B04B-A88B-A4D8701CEB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7656343"/>
              </p:ext>
            </p:extLst>
          </p:nvPr>
        </p:nvGraphicFramePr>
        <p:xfrm>
          <a:off x="6789415" y="1260144"/>
          <a:ext cx="5294362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标题 1">
            <a:extLst>
              <a:ext uri="{FF2B5EF4-FFF2-40B4-BE49-F238E27FC236}">
                <a16:creationId xmlns:a16="http://schemas.microsoft.com/office/drawing/2014/main" id="{3B7740C3-C9EE-724D-A8B7-842EB3976E45}"/>
              </a:ext>
            </a:extLst>
          </p:cNvPr>
          <p:cNvSpPr>
            <a:spLocks noGrp="1"/>
          </p:cNvSpPr>
          <p:nvPr/>
        </p:nvSpPr>
        <p:spPr>
          <a:xfrm>
            <a:off x="7221463" y="299252"/>
            <a:ext cx="5400725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伪分布式的启动与退出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069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6E3DAB2-7FDB-1F4A-9BDB-1F7D7B29293B}"/>
              </a:ext>
            </a:extLst>
          </p:cNvPr>
          <p:cNvSpPr/>
          <p:nvPr/>
        </p:nvSpPr>
        <p:spPr>
          <a:xfrm>
            <a:off x="4593039" y="3431659"/>
            <a:ext cx="37511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./</a:t>
            </a:r>
            <a:r>
              <a:rPr lang="en-US" altLang="zh-CN" sz="2800" dirty="0" err="1"/>
              <a:t>zkCli.sh</a:t>
            </a:r>
            <a:r>
              <a:rPr lang="en-US" altLang="zh-CN" sz="2800" dirty="0"/>
              <a:t>  -server </a:t>
            </a:r>
            <a:r>
              <a:rPr lang="en-US" altLang="zh-CN" sz="2800" dirty="0" err="1"/>
              <a:t>ip:port</a:t>
            </a:r>
            <a:endParaRPr kumimoji="1" lang="zh-CN" altLang="en-US" sz="280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5E5C2CD-5B04-3549-8337-7EAFCC48F4C7}"/>
              </a:ext>
            </a:extLst>
          </p:cNvPr>
          <p:cNvSpPr>
            <a:spLocks noGrp="1"/>
          </p:cNvSpPr>
          <p:nvPr/>
        </p:nvSpPr>
        <p:spPr>
          <a:xfrm>
            <a:off x="7221463" y="299252"/>
            <a:ext cx="5400725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连接指定的</a:t>
            </a:r>
            <a:r>
              <a:rPr lang="en-US" altLang="zh-CN" sz="2800" dirty="0">
                <a:solidFill>
                  <a:srgbClr val="0070C0"/>
                </a:solidFill>
                <a:latin typeface="+mj-ea"/>
                <a:sym typeface="+mn-lt"/>
              </a:rPr>
              <a:t>zookeeper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485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2976198" y="1771650"/>
            <a:ext cx="9357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  <a:p>
            <a:r>
              <a:rPr lang="en-US" altLang="zh-CN" sz="6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</a:t>
            </a:r>
            <a:r>
              <a:rPr lang="zh-CN" altLang="en-US" sz="6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安装配置总结</a:t>
            </a:r>
            <a:r>
              <a:rPr lang="zh-CN" altLang="en-US" sz="4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" y="3894455"/>
            <a:ext cx="4790440" cy="3296285"/>
          </a:xfrm>
          <a:prstGeom prst="rect">
            <a:avLst/>
          </a:prstGeom>
        </p:spPr>
      </p:pic>
      <p:sp>
        <p:nvSpPr>
          <p:cNvPr id="5" name="TextBox 22"/>
          <p:cNvSpPr txBox="1"/>
          <p:nvPr/>
        </p:nvSpPr>
        <p:spPr>
          <a:xfrm>
            <a:off x="1813564" y="1512448"/>
            <a:ext cx="1800493" cy="6924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9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</a:t>
            </a:r>
            <a:r>
              <a:rPr lang="en-US" altLang="zh-Hans" sz="39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endParaRPr lang="zh-CN" altLang="en-US" sz="39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361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C3FAD0-361C-E64B-A8CD-C439A7CB4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EB445A-C9E3-8041-A593-2B2E647C0A29}"/>
              </a:ext>
            </a:extLst>
          </p:cNvPr>
          <p:cNvSpPr/>
          <p:nvPr/>
        </p:nvSpPr>
        <p:spPr>
          <a:xfrm>
            <a:off x="3461976" y="1744117"/>
            <a:ext cx="6429375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CN" sz="2400" dirty="0" err="1"/>
              <a:t>Ip</a:t>
            </a:r>
            <a:r>
              <a:rPr kumimoji="1" lang="zh-CN" altLang="en-US" sz="2400" dirty="0"/>
              <a:t>地址</a:t>
            </a:r>
            <a:r>
              <a:rPr kumimoji="1" lang="zh-Hans" altLang="en-US" sz="2400" dirty="0"/>
              <a:t>    </a:t>
            </a:r>
            <a:r>
              <a:rPr kumimoji="1" lang="en-US" altLang="zh-Hans" sz="2400" dirty="0" err="1"/>
              <a:t>ifconfig</a:t>
            </a:r>
            <a:r>
              <a:rPr kumimoji="1" lang="en-US" altLang="zh-Hans" sz="2400" dirty="0"/>
              <a:t> </a:t>
            </a:r>
            <a:r>
              <a:rPr kumimoji="1" lang="zh-CN" altLang="en-US" sz="2400" dirty="0"/>
              <a:t>查看</a:t>
            </a:r>
            <a:r>
              <a:rPr kumimoji="1" lang="zh-Hans" altLang="en-US" sz="2400" dirty="0"/>
              <a:t>      </a:t>
            </a:r>
            <a:r>
              <a:rPr kumimoji="1" lang="en-US" altLang="zh-Hans" sz="2400" dirty="0"/>
              <a:t>windows</a:t>
            </a:r>
            <a:r>
              <a:rPr kumimoji="1" lang="zh-CN" altLang="en-US" sz="2400" dirty="0"/>
              <a:t>能</a:t>
            </a:r>
            <a:r>
              <a:rPr kumimoji="1" lang="en-US" altLang="zh-CN" sz="2400" dirty="0"/>
              <a:t>ping</a:t>
            </a:r>
            <a:r>
              <a:rPr kumimoji="1" lang="zh-CN" altLang="en-US" sz="2400" dirty="0"/>
              <a:t>通</a:t>
            </a:r>
            <a:endParaRPr kumimoji="1"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400" dirty="0"/>
              <a:t>主机名</a:t>
            </a:r>
            <a:r>
              <a:rPr kumimoji="1" lang="zh-Hans" altLang="en-US" sz="2400" dirty="0"/>
              <a:t>   </a:t>
            </a:r>
            <a:r>
              <a:rPr kumimoji="1" lang="en-US" altLang="zh-Hans" sz="2400" dirty="0"/>
              <a:t>/</a:t>
            </a:r>
            <a:r>
              <a:rPr kumimoji="1" lang="en-US" altLang="zh-Hans" sz="2400" dirty="0" err="1"/>
              <a:t>etc</a:t>
            </a:r>
            <a:r>
              <a:rPr kumimoji="1" lang="en-US" altLang="zh-Hans" sz="2400" dirty="0"/>
              <a:t>/hostname</a:t>
            </a:r>
            <a:endParaRPr kumimoji="1"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400" dirty="0" err="1"/>
              <a:t>Ip</a:t>
            </a:r>
            <a:r>
              <a:rPr kumimoji="1" lang="zh-CN" altLang="en-US" sz="2400" dirty="0"/>
              <a:t>映射</a:t>
            </a:r>
            <a:r>
              <a:rPr kumimoji="1" lang="en-US" altLang="zh-CN" sz="2400" dirty="0"/>
              <a:t>    hosts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400" dirty="0"/>
              <a:t>Java –version</a:t>
            </a:r>
            <a:r>
              <a:rPr kumimoji="1" lang="zh-CN" altLang="en-US" sz="2400" dirty="0"/>
              <a:t>查看</a:t>
            </a:r>
            <a:r>
              <a:rPr kumimoji="1" lang="en-US" altLang="zh-CN" sz="2400" dirty="0"/>
              <a:t>java</a:t>
            </a:r>
            <a:r>
              <a:rPr kumimoji="1" lang="zh-CN" altLang="en-US" sz="2400" dirty="0"/>
              <a:t>版本</a:t>
            </a:r>
            <a:endParaRPr kumimoji="1"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400" dirty="0"/>
              <a:t>解压</a:t>
            </a:r>
            <a:r>
              <a:rPr kumimoji="1" lang="en-US" altLang="zh-CN" sz="2400" dirty="0"/>
              <a:t>zookeeper</a:t>
            </a:r>
            <a:r>
              <a:rPr kumimoji="1" lang="zh-CN" altLang="en-US" sz="2400" dirty="0"/>
              <a:t>压缩包</a:t>
            </a:r>
            <a:endParaRPr kumimoji="1"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400" dirty="0"/>
              <a:t>配置</a:t>
            </a:r>
            <a:r>
              <a:rPr kumimoji="1" lang="en-US" altLang="zh-CN" sz="2400" dirty="0"/>
              <a:t>zookeeper</a:t>
            </a:r>
            <a:r>
              <a:rPr kumimoji="1" lang="zh-CN" altLang="en-US" sz="2400" dirty="0"/>
              <a:t>环境变量</a:t>
            </a:r>
            <a:r>
              <a:rPr kumimoji="1" lang="en-US" altLang="zh-CN" sz="2400" dirty="0"/>
              <a:t>path        /</a:t>
            </a:r>
            <a:r>
              <a:rPr kumimoji="1" lang="en-US" altLang="zh-CN" sz="2400" dirty="0" err="1"/>
              <a:t>etc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prpfile</a:t>
            </a:r>
            <a:endParaRPr kumimoji="1"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400" dirty="0"/>
              <a:t>source /</a:t>
            </a:r>
            <a:r>
              <a:rPr kumimoji="1" lang="en-US" altLang="zh-CN" sz="2400" dirty="0" err="1"/>
              <a:t>etc</a:t>
            </a:r>
            <a:r>
              <a:rPr kumimoji="1" lang="en-US" altLang="zh-CN" sz="2400" dirty="0"/>
              <a:t>/profile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400" dirty="0"/>
              <a:t>配置</a:t>
            </a:r>
            <a:r>
              <a:rPr kumimoji="1" lang="en-US" altLang="zh-CN" sz="2400" dirty="0" err="1"/>
              <a:t>zoo.cfg</a:t>
            </a:r>
            <a:r>
              <a:rPr kumimoji="1" lang="zh-CN" altLang="en-US" sz="2400" dirty="0"/>
              <a:t>配置文件</a:t>
            </a:r>
            <a:r>
              <a:rPr kumimoji="1" lang="zh-Hans" altLang="en-US" sz="2400" dirty="0"/>
              <a:t>     </a:t>
            </a:r>
            <a:r>
              <a:rPr kumimoji="1" lang="zh-CN" altLang="en-US" sz="2400" dirty="0"/>
              <a:t>配置文件位置</a:t>
            </a:r>
            <a:r>
              <a:rPr kumimoji="1" lang="en-US" altLang="zh-CN" sz="2400" dirty="0" err="1"/>
              <a:t>conf</a:t>
            </a:r>
            <a:r>
              <a:rPr kumimoji="1" lang="en-US" altLang="zh-CN" sz="2400" dirty="0"/>
              <a:t>    </a:t>
            </a:r>
            <a:r>
              <a:rPr kumimoji="1" lang="zh-CN" altLang="en-US" sz="2400" dirty="0"/>
              <a:t>修改</a:t>
            </a:r>
            <a:r>
              <a:rPr kumimoji="1" lang="en-US" altLang="zh-CN" sz="2400" dirty="0" err="1"/>
              <a:t>dataDir</a:t>
            </a:r>
            <a:r>
              <a:rPr kumimoji="1" lang="zh-CN" altLang="en-US" sz="2400" dirty="0"/>
              <a:t>与</a:t>
            </a:r>
            <a:r>
              <a:rPr kumimoji="1" lang="en-US" altLang="zh-CN" sz="2400" dirty="0" err="1"/>
              <a:t>clientPort</a:t>
            </a:r>
            <a:endParaRPr kumimoji="1"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400" dirty="0"/>
              <a:t>bin  </a:t>
            </a:r>
            <a:r>
              <a:rPr kumimoji="1" lang="zh-CN" altLang="en-US" sz="2400" dirty="0"/>
              <a:t>启动目录</a:t>
            </a:r>
            <a:endParaRPr kumimoji="1"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400" dirty="0" err="1"/>
              <a:t>zkServer.sh</a:t>
            </a:r>
            <a:r>
              <a:rPr kumimoji="1" lang="en-US" altLang="zh-CN" sz="2400" dirty="0"/>
              <a:t> start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C27F36E-60D8-FD4D-A2CB-DDA3F3E26CB7}"/>
              </a:ext>
            </a:extLst>
          </p:cNvPr>
          <p:cNvSpPr>
            <a:spLocks noGrp="1"/>
          </p:cNvSpPr>
          <p:nvPr/>
        </p:nvSpPr>
        <p:spPr>
          <a:xfrm>
            <a:off x="7221463" y="299252"/>
            <a:ext cx="5400725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单机安装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846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8E76A4-1EF7-8345-AAD0-E4566E1BE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119" y="1456085"/>
            <a:ext cx="9649792" cy="505832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sz="3000" dirty="0">
                <a:latin typeface="+mj-ea"/>
                <a:ea typeface="+mj-ea"/>
              </a:rPr>
              <a:t>在单机的基础上去配置伪分布式。（如：配置</a:t>
            </a:r>
            <a:r>
              <a:rPr kumimoji="1" lang="en-US" altLang="zh-CN" sz="3000" dirty="0">
                <a:latin typeface="+mj-ea"/>
                <a:ea typeface="+mj-ea"/>
              </a:rPr>
              <a:t>3</a:t>
            </a:r>
            <a:r>
              <a:rPr kumimoji="1" lang="zh-CN" altLang="en-US" sz="3000" dirty="0">
                <a:latin typeface="+mj-ea"/>
                <a:ea typeface="+mj-ea"/>
              </a:rPr>
              <a:t>个节点的伪分布式）。</a:t>
            </a:r>
            <a:endParaRPr kumimoji="1" lang="en-US" altLang="zh-CN" sz="30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3000" dirty="0">
                <a:latin typeface="+mj-ea"/>
                <a:ea typeface="+mj-ea"/>
              </a:rPr>
              <a:t>在配置单机的时候已经有一个节点了。</a:t>
            </a:r>
            <a:endParaRPr kumimoji="1" lang="en-US" altLang="zh-CN" sz="30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3000" dirty="0">
                <a:latin typeface="+mj-ea"/>
                <a:ea typeface="+mj-ea"/>
              </a:rPr>
              <a:t>有几个节点就需要有几个配置文件。</a:t>
            </a:r>
            <a:endParaRPr kumimoji="1" lang="en-US" altLang="zh-CN" sz="30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3000" dirty="0">
                <a:latin typeface="+mj-ea"/>
                <a:ea typeface="+mj-ea"/>
              </a:rPr>
              <a:t>配置</a:t>
            </a:r>
            <a:r>
              <a:rPr kumimoji="1" lang="en-US" altLang="zh-CN" sz="3000" dirty="0">
                <a:latin typeface="+mj-ea"/>
                <a:ea typeface="+mj-ea"/>
              </a:rPr>
              <a:t>3</a:t>
            </a:r>
            <a:r>
              <a:rPr kumimoji="1" lang="zh-CN" altLang="en-US" sz="3000" dirty="0">
                <a:latin typeface="+mj-ea"/>
                <a:ea typeface="+mj-ea"/>
              </a:rPr>
              <a:t>个配置文件（</a:t>
            </a:r>
            <a:r>
              <a:rPr kumimoji="1" lang="zh-CN" altLang="en-US" sz="3000" dirty="0">
                <a:solidFill>
                  <a:srgbClr val="FF0000"/>
                </a:solidFill>
                <a:latin typeface="+mj-ea"/>
                <a:ea typeface="+mj-ea"/>
              </a:rPr>
              <a:t>数据目录，端口号不能冲突</a:t>
            </a:r>
            <a:r>
              <a:rPr kumimoji="1" lang="zh-CN" altLang="en-US" sz="3000" dirty="0">
                <a:latin typeface="+mj-ea"/>
                <a:ea typeface="+mj-ea"/>
              </a:rPr>
              <a:t>）</a:t>
            </a:r>
            <a:endParaRPr kumimoji="1" lang="en-US" altLang="zh-CN" sz="3000" dirty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kumimoji="1" lang="en-US" altLang="zh-CN" sz="2600" dirty="0" err="1">
                <a:latin typeface="+mj-ea"/>
                <a:ea typeface="+mj-ea"/>
              </a:rPr>
              <a:t>dataDir</a:t>
            </a:r>
            <a:r>
              <a:rPr kumimoji="1" lang="en-US" altLang="zh-CN" sz="2600" dirty="0">
                <a:latin typeface="+mj-ea"/>
                <a:ea typeface="+mj-ea"/>
              </a:rPr>
              <a:t>       </a:t>
            </a:r>
            <a:r>
              <a:rPr kumimoji="1" lang="en-US" altLang="zh-CN" sz="2600" dirty="0" err="1">
                <a:latin typeface="+mj-ea"/>
                <a:ea typeface="+mj-ea"/>
              </a:rPr>
              <a:t>clientPort</a:t>
            </a:r>
            <a:endParaRPr kumimoji="1" lang="en-US" altLang="zh-CN" sz="2600" dirty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kumimoji="1" lang="zh-Hans" altLang="en-US" sz="2600" dirty="0">
                <a:latin typeface="+mj-ea"/>
                <a:ea typeface="+mj-ea"/>
              </a:rPr>
              <a:t>    </a:t>
            </a:r>
            <a:r>
              <a:rPr kumimoji="1" lang="en-US" altLang="zh-CN" sz="2600" dirty="0">
                <a:latin typeface="+mj-ea"/>
                <a:ea typeface="+mj-ea"/>
              </a:rPr>
              <a:t>server.1=hadoop:2888:3888</a:t>
            </a:r>
          </a:p>
          <a:p>
            <a:pPr marL="457200" lvl="1" indent="0">
              <a:buNone/>
            </a:pPr>
            <a:r>
              <a:rPr kumimoji="1" lang="en-US" altLang="zh-CN" sz="2600" dirty="0">
                <a:latin typeface="+mj-ea"/>
                <a:ea typeface="+mj-ea"/>
              </a:rPr>
              <a:t>    server.2=hadoop:2889:3889</a:t>
            </a:r>
          </a:p>
          <a:p>
            <a:pPr marL="457200" lvl="1" indent="0">
              <a:buNone/>
            </a:pPr>
            <a:r>
              <a:rPr kumimoji="1" lang="en-US" altLang="zh-CN" sz="2600" dirty="0">
                <a:latin typeface="+mj-ea"/>
                <a:ea typeface="+mj-ea"/>
              </a:rPr>
              <a:t>    server.3=hadoop:2890:3890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3000" dirty="0" err="1">
                <a:latin typeface="+mj-ea"/>
                <a:ea typeface="+mj-ea"/>
              </a:rPr>
              <a:t>myid</a:t>
            </a:r>
            <a:r>
              <a:rPr kumimoji="1" lang="zh-CN" altLang="en-US" sz="3000" dirty="0">
                <a:latin typeface="+mj-ea"/>
                <a:ea typeface="+mj-ea"/>
              </a:rPr>
              <a:t>文件的创建，里面输入</a:t>
            </a:r>
            <a:r>
              <a:rPr kumimoji="1" lang="en-US" altLang="zh-CN" sz="3000" dirty="0" err="1">
                <a:latin typeface="+mj-ea"/>
                <a:ea typeface="+mj-ea"/>
              </a:rPr>
              <a:t>zk</a:t>
            </a:r>
            <a:r>
              <a:rPr kumimoji="1" lang="zh-CN" altLang="en-US" sz="3000" dirty="0">
                <a:latin typeface="+mj-ea"/>
                <a:ea typeface="+mj-ea"/>
              </a:rPr>
              <a:t>的</a:t>
            </a:r>
            <a:r>
              <a:rPr kumimoji="1" lang="en-US" altLang="zh-CN" sz="3000" dirty="0">
                <a:latin typeface="+mj-ea"/>
                <a:ea typeface="+mj-ea"/>
              </a:rPr>
              <a:t>id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3000" dirty="0">
                <a:latin typeface="+mj-ea"/>
                <a:ea typeface="+mj-ea"/>
              </a:rPr>
              <a:t>需要制定配置文件启动</a:t>
            </a:r>
            <a:r>
              <a:rPr kumimoji="1" lang="zh-Hans" altLang="en-US" sz="3000" dirty="0">
                <a:latin typeface="+mj-ea"/>
                <a:ea typeface="+mj-ea"/>
              </a:rPr>
              <a:t> </a:t>
            </a:r>
            <a:r>
              <a:rPr kumimoji="1" lang="en-US" altLang="zh-CN" sz="3000" dirty="0" err="1">
                <a:latin typeface="+mj-ea"/>
                <a:ea typeface="+mj-ea"/>
              </a:rPr>
              <a:t>zkServer</a:t>
            </a:r>
            <a:r>
              <a:rPr kumimoji="1" lang="en-US" altLang="zh-CN" sz="3000" dirty="0">
                <a:latin typeface="+mj-ea"/>
                <a:ea typeface="+mj-ea"/>
              </a:rPr>
              <a:t> start </a:t>
            </a:r>
            <a:r>
              <a:rPr kumimoji="1" lang="en-US" altLang="zh-CN" sz="3000" dirty="0" err="1">
                <a:latin typeface="+mj-ea"/>
                <a:ea typeface="+mj-ea"/>
              </a:rPr>
              <a:t>zoo.cfg</a:t>
            </a:r>
            <a:endParaRPr kumimoji="1" lang="en-US" altLang="zh-CN" sz="30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3000" dirty="0">
                <a:latin typeface="+mj-ea"/>
                <a:ea typeface="+mj-ea"/>
              </a:rPr>
              <a:t>命令行：</a:t>
            </a:r>
            <a:endParaRPr kumimoji="1" lang="en-US" altLang="zh-CN" sz="30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sz="3000" dirty="0">
                <a:latin typeface="+mj-ea"/>
                <a:ea typeface="+mj-ea"/>
              </a:rPr>
              <a:t> </a:t>
            </a:r>
            <a:r>
              <a:rPr kumimoji="1" lang="zh-Hans" altLang="en-US" sz="3000" dirty="0">
                <a:latin typeface="+mj-ea"/>
                <a:ea typeface="+mj-ea"/>
              </a:rPr>
              <a:t>   </a:t>
            </a:r>
            <a:r>
              <a:rPr kumimoji="1" lang="en-US" altLang="zh-Hans" sz="3000" dirty="0">
                <a:latin typeface="+mj-ea"/>
                <a:ea typeface="+mj-ea"/>
              </a:rPr>
              <a:t>./</a:t>
            </a:r>
            <a:r>
              <a:rPr kumimoji="1" lang="en-US" altLang="zh-Hans" sz="3000" dirty="0" err="1">
                <a:latin typeface="+mj-ea"/>
                <a:ea typeface="+mj-ea"/>
              </a:rPr>
              <a:t>zkCli.sh</a:t>
            </a:r>
            <a:r>
              <a:rPr kumimoji="1" lang="en-US" altLang="zh-Hans" sz="3000" dirty="0">
                <a:latin typeface="+mj-ea"/>
                <a:ea typeface="+mj-ea"/>
              </a:rPr>
              <a:t> –server </a:t>
            </a:r>
            <a:r>
              <a:rPr kumimoji="1" lang="en-US" altLang="zh-Hans" sz="3000" dirty="0" err="1">
                <a:latin typeface="+mj-ea"/>
                <a:ea typeface="+mj-ea"/>
              </a:rPr>
              <a:t>ip:port</a:t>
            </a:r>
            <a:endParaRPr kumimoji="1" lang="en-US" altLang="zh-Hans" sz="30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zh-CN" sz="3000" dirty="0">
                <a:latin typeface="+mj-ea"/>
                <a:ea typeface="+mj-ea"/>
              </a:rPr>
              <a:t>    ./</a:t>
            </a:r>
            <a:r>
              <a:rPr kumimoji="1" lang="en-US" altLang="zh-CN" sz="3000" dirty="0" err="1">
                <a:latin typeface="+mj-ea"/>
                <a:ea typeface="+mj-ea"/>
              </a:rPr>
              <a:t>zkCli.sh</a:t>
            </a:r>
            <a:endParaRPr kumimoji="1" lang="en-US" altLang="zh-CN" sz="3000" dirty="0">
              <a:latin typeface="+mj-ea"/>
              <a:ea typeface="+mj-ea"/>
            </a:endParaRPr>
          </a:p>
          <a:p>
            <a:endParaRPr kumimoji="1" lang="zh-CN" altLang="en-US" dirty="0">
              <a:latin typeface="+mj-ea"/>
              <a:ea typeface="+mj-ea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30CE07A-AC5A-5646-B8CD-BE5E4F2B59BC}"/>
              </a:ext>
            </a:extLst>
          </p:cNvPr>
          <p:cNvSpPr>
            <a:spLocks noGrp="1"/>
          </p:cNvSpPr>
          <p:nvPr/>
        </p:nvSpPr>
        <p:spPr>
          <a:xfrm>
            <a:off x="7221463" y="299252"/>
            <a:ext cx="5400725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伪分布式安装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620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6FB4B03-F2CE-F348-BA7F-7432A4752B52}"/>
              </a:ext>
            </a:extLst>
          </p:cNvPr>
          <p:cNvSpPr txBox="1"/>
          <p:nvPr/>
        </p:nvSpPr>
        <p:spPr>
          <a:xfrm>
            <a:off x="4908992" y="724689"/>
            <a:ext cx="3613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知识点总结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BC1989-1A5D-0C41-B105-6405E58DDC00}"/>
              </a:ext>
            </a:extLst>
          </p:cNvPr>
          <p:cNvSpPr txBox="1"/>
          <p:nvPr/>
        </p:nvSpPr>
        <p:spPr>
          <a:xfrm>
            <a:off x="2252911" y="1600101"/>
            <a:ext cx="8208912" cy="34163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Zookeeper</a:t>
            </a:r>
            <a:r>
              <a:rPr lang="zh-CN" altLang="zh-CN" dirty="0"/>
              <a:t>的默认端口</a:t>
            </a:r>
            <a:r>
              <a:rPr lang="en-US" altLang="zh-CN" dirty="0"/>
              <a:t>?</a:t>
            </a:r>
            <a:endParaRPr lang="zh-CN" altLang="zh-CN" dirty="0"/>
          </a:p>
          <a:p>
            <a:r>
              <a:rPr lang="en-US" altLang="zh-CN" dirty="0"/>
              <a:t>Zookeeper</a:t>
            </a:r>
            <a:r>
              <a:rPr lang="zh-CN" altLang="zh-CN" dirty="0"/>
              <a:t>的集群的节点数量最多是多少</a:t>
            </a:r>
            <a:r>
              <a:rPr lang="en-US" altLang="zh-CN" dirty="0"/>
              <a:t>?</a:t>
            </a:r>
            <a:endParaRPr lang="zh-CN" altLang="zh-CN" dirty="0"/>
          </a:p>
          <a:p>
            <a:r>
              <a:rPr lang="en-US" altLang="zh-CN" dirty="0"/>
              <a:t>Zookeeper</a:t>
            </a:r>
            <a:r>
              <a:rPr lang="zh-CN" altLang="zh-CN" dirty="0"/>
              <a:t>启动的命令是？</a:t>
            </a:r>
          </a:p>
          <a:p>
            <a:r>
              <a:rPr lang="en-US" altLang="zh-CN" dirty="0"/>
              <a:t>Zookeeper </a:t>
            </a:r>
            <a:r>
              <a:rPr lang="zh-CN" altLang="zh-CN" dirty="0"/>
              <a:t>指定启动文件启动是？</a:t>
            </a:r>
          </a:p>
          <a:p>
            <a:r>
              <a:rPr lang="zh-CN" altLang="zh-CN" dirty="0"/>
              <a:t>停止指定的</a:t>
            </a:r>
            <a:r>
              <a:rPr lang="en-US" altLang="zh-CN" dirty="0"/>
              <a:t>zookeeper</a:t>
            </a:r>
            <a:r>
              <a:rPr lang="zh-CN" altLang="zh-CN" dirty="0"/>
              <a:t>命令</a:t>
            </a:r>
            <a:r>
              <a:rPr lang="en-US" altLang="zh-CN" dirty="0"/>
              <a:t>?</a:t>
            </a:r>
            <a:endParaRPr lang="zh-CN" altLang="zh-CN" dirty="0"/>
          </a:p>
          <a:p>
            <a:r>
              <a:rPr lang="zh-CN" altLang="zh-CN" dirty="0"/>
              <a:t>查看</a:t>
            </a:r>
            <a:r>
              <a:rPr lang="en-US" altLang="zh-CN" dirty="0"/>
              <a:t>zookeeper</a:t>
            </a:r>
            <a:r>
              <a:rPr lang="zh-CN" altLang="zh-CN" dirty="0"/>
              <a:t>的进程的命令是？</a:t>
            </a:r>
          </a:p>
          <a:p>
            <a:r>
              <a:rPr lang="zh-CN" altLang="zh-CN" dirty="0"/>
              <a:t>进入</a:t>
            </a:r>
            <a:r>
              <a:rPr lang="en-US" altLang="zh-CN" dirty="0"/>
              <a:t>zookeeper</a:t>
            </a:r>
            <a:r>
              <a:rPr lang="zh-CN" altLang="zh-CN" dirty="0"/>
              <a:t>的命令行的命令是？</a:t>
            </a:r>
          </a:p>
          <a:p>
            <a:r>
              <a:rPr lang="zh-CN" altLang="zh-CN" dirty="0"/>
              <a:t>命令行查看根下有什么节点的命令是？</a:t>
            </a:r>
            <a:endParaRPr lang="en-US" altLang="zh-CN" dirty="0"/>
          </a:p>
          <a:p>
            <a:r>
              <a:rPr lang="zh-CN" altLang="en-US" dirty="0"/>
              <a:t>创建节点的命令是？</a:t>
            </a:r>
            <a:endParaRPr lang="en-US" altLang="zh-CN" dirty="0"/>
          </a:p>
          <a:p>
            <a:r>
              <a:rPr lang="en-US" altLang="zh-CN" dirty="0"/>
              <a:t>Zookeeper</a:t>
            </a:r>
            <a:r>
              <a:rPr lang="zh-CN" altLang="en-US" dirty="0"/>
              <a:t>的状态查看命令是？</a:t>
            </a:r>
            <a:endParaRPr lang="en-US" altLang="zh-CN" dirty="0"/>
          </a:p>
          <a:p>
            <a:r>
              <a:rPr lang="zh-CN" altLang="en-US" dirty="0"/>
              <a:t>详细查看</a:t>
            </a:r>
            <a:r>
              <a:rPr lang="en-US" altLang="zh-CN" dirty="0"/>
              <a:t>zookeeper</a:t>
            </a:r>
            <a:r>
              <a:rPr lang="zh-CN" altLang="en-US" dirty="0"/>
              <a:t>进程的命令是？</a:t>
            </a:r>
            <a:endParaRPr lang="en-US" altLang="zh-CN" dirty="0"/>
          </a:p>
          <a:p>
            <a:r>
              <a:rPr lang="en-US" altLang="zh-CN" dirty="0"/>
              <a:t>zookeeper</a:t>
            </a:r>
            <a:r>
              <a:rPr lang="zh-CN" altLang="en-US" dirty="0"/>
              <a:t>单机与伪分布模式有什么区别？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067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BBD194AB-42D3-CB45-9252-F43DDB02CE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67238"/>
              </p:ext>
            </p:extLst>
          </p:nvPr>
        </p:nvGraphicFramePr>
        <p:xfrm>
          <a:off x="2143125" y="997669"/>
          <a:ext cx="85725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标题 1">
            <a:extLst>
              <a:ext uri="{FF2B5EF4-FFF2-40B4-BE49-F238E27FC236}">
                <a16:creationId xmlns:a16="http://schemas.microsoft.com/office/drawing/2014/main" id="{2CFD846F-440B-9249-BB25-688A23021D7F}"/>
              </a:ext>
            </a:extLst>
          </p:cNvPr>
          <p:cNvSpPr>
            <a:spLocks noGrp="1"/>
          </p:cNvSpPr>
          <p:nvPr/>
        </p:nvSpPr>
        <p:spPr>
          <a:xfrm>
            <a:off x="9453711" y="299252"/>
            <a:ext cx="31684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三种安装方式</a:t>
            </a:r>
            <a:endParaRPr lang="en-US" altLang="zh-CN" sz="28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39496134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5" y="4363032"/>
            <a:ext cx="12858046" cy="29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23868" y="5601459"/>
            <a:ext cx="12858044" cy="113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2" algn="ctr"/>
            <a:r>
              <a:rPr lang="zh-CN" altLang="en-US" sz="6750" b="1" dirty="0">
                <a:solidFill>
                  <a:schemeClr val="bg1"/>
                </a:solidFill>
                <a:latin typeface="+mn-ea"/>
                <a:ea typeface="+mn-ea"/>
              </a:rPr>
              <a:t>创新教育</a:t>
            </a:r>
            <a:r>
              <a:rPr lang="en-US" altLang="zh-CN" sz="6750" b="1" dirty="0">
                <a:solidFill>
                  <a:schemeClr val="bg1"/>
                </a:solidFill>
                <a:latin typeface="+mn-ea"/>
                <a:ea typeface="+mn-ea"/>
              </a:rPr>
              <a:t>  </a:t>
            </a:r>
            <a:r>
              <a:rPr lang="zh-CN" altLang="en-US" sz="6750" b="1" dirty="0">
                <a:solidFill>
                  <a:schemeClr val="bg1"/>
                </a:solidFill>
                <a:latin typeface="+mn-ea"/>
                <a:ea typeface="+mn-ea"/>
              </a:rPr>
              <a:t>引领未来</a:t>
            </a:r>
            <a:endParaRPr lang="zh-CN" altLang="en-US" sz="6750" b="1" dirty="0">
              <a:solidFill>
                <a:schemeClr val="bg1"/>
              </a:solidFill>
              <a:latin typeface="+mn-ea"/>
              <a:ea typeface="+mn-ea"/>
              <a:sym typeface="Impact" panose="020B0806030902050204" pitchFamily="34" charset="0"/>
            </a:endParaRPr>
          </a:p>
        </p:txBody>
      </p:sp>
      <p:pic>
        <p:nvPicPr>
          <p:cNvPr id="67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2" y="124359"/>
            <a:ext cx="2176283" cy="55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2">
            <a:extLst>
              <a:ext uri="{FF2B5EF4-FFF2-40B4-BE49-F238E27FC236}">
                <a16:creationId xmlns:a16="http://schemas.microsoft.com/office/drawing/2014/main" id="{FB27CAC7-FCFD-384D-9368-7ABA41AF6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0113" y="1973251"/>
            <a:ext cx="3013398" cy="170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30807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2396927" y="2752229"/>
            <a:ext cx="77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单机安装方式步骤</a:t>
            </a:r>
            <a:endParaRPr lang="zh-CN" altLang="zh-CN" sz="7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0081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759C0C21-16CD-E049-B361-A9C434DC8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9882809"/>
              </p:ext>
            </p:extLst>
          </p:nvPr>
        </p:nvGraphicFramePr>
        <p:xfrm>
          <a:off x="2143125" y="1213693"/>
          <a:ext cx="85725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标题 1">
            <a:extLst>
              <a:ext uri="{FF2B5EF4-FFF2-40B4-BE49-F238E27FC236}">
                <a16:creationId xmlns:a16="http://schemas.microsoft.com/office/drawing/2014/main" id="{10EDA216-5263-F740-B954-BB480670A1B3}"/>
              </a:ext>
            </a:extLst>
          </p:cNvPr>
          <p:cNvSpPr>
            <a:spLocks noGrp="1"/>
          </p:cNvSpPr>
          <p:nvPr/>
        </p:nvSpPr>
        <p:spPr>
          <a:xfrm>
            <a:off x="9453711" y="299252"/>
            <a:ext cx="31684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单机安装步骤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9953535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16BC3A0C-6F92-A249-9C85-4C62DD58B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7298770"/>
              </p:ext>
            </p:extLst>
          </p:nvPr>
        </p:nvGraphicFramePr>
        <p:xfrm>
          <a:off x="1748855" y="853653"/>
          <a:ext cx="3782194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5C83DDFA-56A3-F046-BEED-84E72997368C}"/>
              </a:ext>
            </a:extLst>
          </p:cNvPr>
          <p:cNvSpPr txBox="1"/>
          <p:nvPr/>
        </p:nvSpPr>
        <p:spPr>
          <a:xfrm>
            <a:off x="7221463" y="1118881"/>
            <a:ext cx="4752528" cy="230832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/>
              <a:t>选择</a:t>
            </a:r>
            <a:r>
              <a:rPr kumimoji="1" lang="en-US" altLang="zh-CN" sz="2400" b="1" dirty="0"/>
              <a:t>3</a:t>
            </a:r>
            <a:r>
              <a:rPr kumimoji="1" lang="en-US" altLang="zh-Hans" sz="2400" b="1" dirty="0"/>
              <a:t>2</a:t>
            </a:r>
            <a:r>
              <a:rPr kumimoji="1" lang="zh-CN" altLang="en-US" sz="2400" b="1" dirty="0"/>
              <a:t>位还是</a:t>
            </a:r>
            <a:r>
              <a:rPr kumimoji="1" lang="en-US" altLang="zh-CN" sz="2400" b="1" dirty="0"/>
              <a:t>6</a:t>
            </a:r>
            <a:r>
              <a:rPr kumimoji="1" lang="en-US" altLang="zh-Hans" sz="2400" b="1" dirty="0"/>
              <a:t>4</a:t>
            </a:r>
            <a:r>
              <a:rPr kumimoji="1" lang="zh-CN" altLang="en-US" sz="2400" b="1" dirty="0"/>
              <a:t>位？</a:t>
            </a:r>
            <a:endParaRPr kumimoji="1" lang="en-US" altLang="zh-CN" sz="2400" b="1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400" dirty="0"/>
              <a:t>如果电脑比较老或者内存小于</a:t>
            </a:r>
            <a:r>
              <a:rPr kumimoji="1" lang="en-US" altLang="zh-CN" sz="2400" dirty="0"/>
              <a:t>2</a:t>
            </a:r>
            <a:r>
              <a:rPr kumimoji="1" lang="en-US" altLang="zh-Hans" sz="2400" dirty="0"/>
              <a:t>G</a:t>
            </a:r>
            <a:r>
              <a:rPr kumimoji="1" lang="zh-CN" altLang="en-US" sz="2400" dirty="0"/>
              <a:t>那么建议选择</a:t>
            </a:r>
            <a:r>
              <a:rPr kumimoji="1" lang="en-US" altLang="zh-CN" sz="2400" dirty="0"/>
              <a:t>3</a:t>
            </a:r>
            <a:r>
              <a:rPr kumimoji="1" lang="en-US" altLang="zh-Hans" sz="2400" dirty="0"/>
              <a:t>2</a:t>
            </a:r>
            <a:r>
              <a:rPr kumimoji="1" lang="zh-CN" altLang="en-US" sz="2400" dirty="0"/>
              <a:t>位系统版本的</a:t>
            </a:r>
            <a:r>
              <a:rPr kumimoji="1" lang="en-US" altLang="zh-CN" sz="2400" dirty="0" err="1"/>
              <a:t>linux</a:t>
            </a:r>
            <a:endParaRPr kumimoji="1" lang="en-US" altLang="zh-CN" sz="2400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400" dirty="0"/>
              <a:t>如果内存大于</a:t>
            </a:r>
            <a:r>
              <a:rPr kumimoji="1" lang="en-US" altLang="zh-CN" sz="2400" dirty="0"/>
              <a:t>4</a:t>
            </a:r>
            <a:r>
              <a:rPr kumimoji="1" lang="en-US" altLang="zh-Hans" sz="2400" dirty="0"/>
              <a:t>G,</a:t>
            </a:r>
            <a:r>
              <a:rPr kumimoji="1" lang="zh-CN" altLang="en-US" sz="2400" dirty="0"/>
              <a:t>那么建议选择</a:t>
            </a:r>
            <a:r>
              <a:rPr kumimoji="1" lang="en-US" altLang="zh-CN" sz="2400" dirty="0"/>
              <a:t>6</a:t>
            </a:r>
            <a:r>
              <a:rPr kumimoji="1" lang="en-US" altLang="zh-Hans" sz="2400" dirty="0"/>
              <a:t>4</a:t>
            </a:r>
            <a:r>
              <a:rPr kumimoji="1" lang="zh-CN" altLang="en-US" sz="2400" dirty="0"/>
              <a:t>位系统版本的</a:t>
            </a:r>
            <a:r>
              <a:rPr kumimoji="1" lang="en-US" altLang="zh-CN" sz="2400" dirty="0" err="1"/>
              <a:t>linux</a:t>
            </a:r>
            <a:endParaRPr kumimoji="1" lang="zh-CN" altLang="en-US" sz="2400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A19E821-6029-594A-B268-3CBC5CBA7D75}"/>
              </a:ext>
            </a:extLst>
          </p:cNvPr>
          <p:cNvSpPr>
            <a:spLocks noGrp="1"/>
          </p:cNvSpPr>
          <p:nvPr/>
        </p:nvSpPr>
        <p:spPr>
          <a:xfrm>
            <a:off x="8229575" y="299252"/>
            <a:ext cx="4392613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确认配置安装</a:t>
            </a:r>
            <a:r>
              <a:rPr lang="en-US" altLang="zh-CN" sz="2800" dirty="0" err="1">
                <a:solidFill>
                  <a:srgbClr val="0070C0"/>
                </a:solidFill>
                <a:latin typeface="+mj-ea"/>
                <a:sym typeface="+mn-lt"/>
              </a:rPr>
              <a:t>linux</a:t>
            </a:r>
            <a:r>
              <a:rPr lang="zh-CN" altLang="en-US" sz="2800" dirty="0">
                <a:solidFill>
                  <a:srgbClr val="0070C0"/>
                </a:solidFill>
                <a:latin typeface="+mj-ea"/>
                <a:sym typeface="+mn-lt"/>
              </a:rPr>
              <a:t>环境</a:t>
            </a:r>
            <a:endParaRPr lang="zh-CN" altLang="zh-CN" sz="2800" dirty="0">
              <a:solidFill>
                <a:srgbClr val="0070C0"/>
              </a:solidFill>
              <a:latin typeface="+mj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4053111" y="2608213"/>
            <a:ext cx="4680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配置静态</a:t>
            </a:r>
            <a:r>
              <a:rPr lang="en-US" altLang="zh-CN" sz="72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ip</a:t>
            </a:r>
            <a:endParaRPr lang="zh-CN" altLang="en-US" sz="7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60511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自定义 8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BC1DD"/>
      </a:accent1>
      <a:accent2>
        <a:srgbClr val="435F8E"/>
      </a:accent2>
      <a:accent3>
        <a:srgbClr val="4BC1DD"/>
      </a:accent3>
      <a:accent4>
        <a:srgbClr val="435F8E"/>
      </a:accent4>
      <a:accent5>
        <a:srgbClr val="4BC1DD"/>
      </a:accent5>
      <a:accent6>
        <a:srgbClr val="435F8E"/>
      </a:accent6>
      <a:hlink>
        <a:srgbClr val="4BC1DD"/>
      </a:hlink>
      <a:folHlink>
        <a:srgbClr val="435F8E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1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Browallia New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7F4FF"/>
        </a:solidFill>
        <a:ln w="28575" cap="flat" cmpd="sng" algn="ctr">
          <a:solidFill>
            <a:srgbClr val="5AADD6"/>
          </a:solidFill>
          <a:prstDash val="solid"/>
          <a:round/>
          <a:headEnd type="none" w="med" len="med"/>
          <a:tailEnd type="none" w="med" len="med"/>
        </a:ln>
        <a:effectLst>
          <a:outerShdw blurRad="38100" sx="101000" sy="101000" algn="ctr" rotWithShape="0">
            <a:prstClr val="black">
              <a:alpha val="10000"/>
            </a:prstClr>
          </a:outerShdw>
        </a:effectLst>
      </a:spPr>
      <a:bodyPr wrap="square">
        <a:spAutoFit/>
      </a:bodyPr>
      <a:lstStyle>
        <a:defPPr marL="224155" indent="-224155" algn="l" defTabSz="381000">
          <a:lnSpc>
            <a:spcPct val="150000"/>
          </a:lnSpc>
          <a:buClr>
            <a:schemeClr val="folHlink"/>
          </a:buClr>
          <a:buSzPct val="60000"/>
          <a:buFont typeface="Wingdings" panose="05000000000000000000" pitchFamily="2" charset="2"/>
          <a:buNone/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主题1" id="{7EC08AD3-1644-9B44-B511-EF2D125D8FA6}" vid="{5A75DBE9-DD6D-8D46-ABCA-BAC7EBA10CAD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1437</Words>
  <Application>Microsoft Macintosh PowerPoint</Application>
  <PresentationFormat>自定义</PresentationFormat>
  <Paragraphs>284</Paragraphs>
  <Slides>50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61" baseType="lpstr">
      <vt:lpstr>宋体</vt:lpstr>
      <vt:lpstr>微软雅黑</vt:lpstr>
      <vt:lpstr>Browallia New</vt:lpstr>
      <vt:lpstr>Segoe UI</vt:lpstr>
      <vt:lpstr>Arial</vt:lpstr>
      <vt:lpstr>Calibri</vt:lpstr>
      <vt:lpstr>Calibri Light</vt:lpstr>
      <vt:lpstr>Impact</vt:lpstr>
      <vt:lpstr>Wingdings</vt:lpstr>
      <vt:lpstr>第一PPT，www.1ppt.com</vt:lpstr>
      <vt:lpstr>主题1</vt:lpstr>
      <vt:lpstr>第14单元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创意铅笔</dc:title>
  <dc:creator/>
  <cp:keywords>www.1ppt.com</cp:keywords>
  <dc:description>www.1ppt.com</dc:description>
  <cp:lastModifiedBy>Administrator</cp:lastModifiedBy>
  <cp:revision>186</cp:revision>
  <dcterms:created xsi:type="dcterms:W3CDTF">2017-03-14T11:17:00Z</dcterms:created>
  <dcterms:modified xsi:type="dcterms:W3CDTF">2018-10-20T02:03:33Z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